
<file path=[Content_Types].xml><?xml version="1.0" encoding="utf-8"?>
<Types xmlns="http://schemas.openxmlformats.org/package/2006/content-types">
  <Override PartName="/ppt/slideMasters/slideMaster3.xml" ContentType="application/vnd.openxmlformats-officedocument.presentationml.slideMaster+xml"/>
  <Override PartName="/ppt/slides/slide6.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Override PartName="/ppt/slideLayouts/slideLayout26.xml" ContentType="application/vnd.openxmlformats-officedocument.presentationml.slideLayout+xml"/>
  <Override PartName="/ppt/slideLayouts/slideLayout35.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Default Extension="png" ContentType="image/png"/>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36.xml" ContentType="application/vnd.openxmlformats-officedocument.presentationml.slideLayout+xml"/>
  <Override PartName="/ppt/slides/slide1.xml" ContentType="application/vnd.openxmlformats-officedocument.presentationml.slide+xml"/>
  <Override PartName="/ppt/slideLayouts/slideLayout3.xml" ContentType="application/vnd.openxmlformats-officedocument.presentationml.slideLayout+xml"/>
  <Default Extension="jpeg" ContentType="image/jpeg"/>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slideLayouts/slideLayout34.xml" ContentType="application/vnd.openxmlformats-officedocument.presentationml.slideLayout+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Lst>
  <p:sldIdLst>
    <p:sldId id="256" r:id="rId4"/>
    <p:sldId id="257" r:id="rId5"/>
    <p:sldId id="258" r:id="rId6"/>
    <p:sldId id="259" r:id="rId7"/>
    <p:sldId id="260" r:id="rId8"/>
    <p:sldId id="261" r:id="rId9"/>
    <p:sldId id="262" r:id="rId10"/>
    <p:sldId id="263" r:id="rId11"/>
    <p:sldId id="264" r:id="rId12"/>
    <p:sldId id="265" r:id="rId13"/>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94660"/>
  </p:normalViewPr>
  <p:slideViewPr>
    <p:cSldViewPr>
      <p:cViewPr varScale="1">
        <p:scale>
          <a:sx n="83" d="100"/>
          <a:sy n="83" d="100"/>
        </p:scale>
        <p:origin x="-629" y="-77"/>
      </p:cViewPr>
      <p:guideLst>
        <p:guide orient="horz" pos="2160"/>
        <p:guide pos="384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viewProps" Target="viewProp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presProps" Target="presProps.xml"/></Relationships>
</file>

<file path=ppt/media/image1.jpeg>
</file>

<file path=ppt/media/image10.pn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31" name="PlaceHolder 2"/>
          <p:cNvSpPr>
            <a:spLocks noGrp="1"/>
          </p:cNvSpPr>
          <p:nvPr>
            <p:ph type="body"/>
          </p:nvPr>
        </p:nvSpPr>
        <p:spPr>
          <a:xfrm>
            <a:off x="1447200" y="2010960"/>
            <a:ext cx="464472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32" name="PlaceHolder 3"/>
          <p:cNvSpPr>
            <a:spLocks noGrp="1"/>
          </p:cNvSpPr>
          <p:nvPr>
            <p:ph type="body"/>
          </p:nvPr>
        </p:nvSpPr>
        <p:spPr>
          <a:xfrm>
            <a:off x="1447200" y="3812040"/>
            <a:ext cx="464472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34" name="PlaceHolder 2"/>
          <p:cNvSpPr>
            <a:spLocks noGrp="1"/>
          </p:cNvSpPr>
          <p:nvPr>
            <p:ph type="body"/>
          </p:nvPr>
        </p:nvSpPr>
        <p:spPr>
          <a:xfrm>
            <a:off x="1447200" y="201096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35" name="PlaceHolder 3"/>
          <p:cNvSpPr>
            <a:spLocks noGrp="1"/>
          </p:cNvSpPr>
          <p:nvPr>
            <p:ph type="body"/>
          </p:nvPr>
        </p:nvSpPr>
        <p:spPr>
          <a:xfrm>
            <a:off x="3827520" y="201096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36" name="PlaceHolder 4"/>
          <p:cNvSpPr>
            <a:spLocks noGrp="1"/>
          </p:cNvSpPr>
          <p:nvPr>
            <p:ph type="body"/>
          </p:nvPr>
        </p:nvSpPr>
        <p:spPr>
          <a:xfrm>
            <a:off x="1447200" y="381204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37" name="PlaceHolder 5"/>
          <p:cNvSpPr>
            <a:spLocks noGrp="1"/>
          </p:cNvSpPr>
          <p:nvPr>
            <p:ph type="body"/>
          </p:nvPr>
        </p:nvSpPr>
        <p:spPr>
          <a:xfrm>
            <a:off x="3827520" y="381204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8"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39" name="PlaceHolder 2"/>
          <p:cNvSpPr>
            <a:spLocks noGrp="1"/>
          </p:cNvSpPr>
          <p:nvPr>
            <p:ph type="body"/>
          </p:nvPr>
        </p:nvSpPr>
        <p:spPr>
          <a:xfrm>
            <a:off x="1447200" y="2010960"/>
            <a:ext cx="149544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40" name="PlaceHolder 3"/>
          <p:cNvSpPr>
            <a:spLocks noGrp="1"/>
          </p:cNvSpPr>
          <p:nvPr>
            <p:ph type="body"/>
          </p:nvPr>
        </p:nvSpPr>
        <p:spPr>
          <a:xfrm>
            <a:off x="3017880" y="2010960"/>
            <a:ext cx="149544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41" name="PlaceHolder 4"/>
          <p:cNvSpPr>
            <a:spLocks noGrp="1"/>
          </p:cNvSpPr>
          <p:nvPr>
            <p:ph type="body"/>
          </p:nvPr>
        </p:nvSpPr>
        <p:spPr>
          <a:xfrm>
            <a:off x="4588560" y="2010960"/>
            <a:ext cx="149544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42" name="PlaceHolder 5"/>
          <p:cNvSpPr>
            <a:spLocks noGrp="1"/>
          </p:cNvSpPr>
          <p:nvPr>
            <p:ph type="body"/>
          </p:nvPr>
        </p:nvSpPr>
        <p:spPr>
          <a:xfrm>
            <a:off x="1447200" y="3812040"/>
            <a:ext cx="149544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43" name="PlaceHolder 6"/>
          <p:cNvSpPr>
            <a:spLocks noGrp="1"/>
          </p:cNvSpPr>
          <p:nvPr>
            <p:ph type="body"/>
          </p:nvPr>
        </p:nvSpPr>
        <p:spPr>
          <a:xfrm>
            <a:off x="3017880" y="3812040"/>
            <a:ext cx="149544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44" name="PlaceHolder 7"/>
          <p:cNvSpPr>
            <a:spLocks noGrp="1"/>
          </p:cNvSpPr>
          <p:nvPr>
            <p:ph type="body"/>
          </p:nvPr>
        </p:nvSpPr>
        <p:spPr>
          <a:xfrm>
            <a:off x="4588560" y="3812040"/>
            <a:ext cx="149544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4"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55" name="PlaceHolder 2"/>
          <p:cNvSpPr>
            <a:spLocks noGrp="1"/>
          </p:cNvSpPr>
          <p:nvPr>
            <p:ph type="subTitle"/>
          </p:nvPr>
        </p:nvSpPr>
        <p:spPr>
          <a:xfrm>
            <a:off x="1447200" y="2010960"/>
            <a:ext cx="4644720" cy="344808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57" name="PlaceHolder 2"/>
          <p:cNvSpPr>
            <a:spLocks noGrp="1"/>
          </p:cNvSpPr>
          <p:nvPr>
            <p:ph type="body"/>
          </p:nvPr>
        </p:nvSpPr>
        <p:spPr>
          <a:xfrm>
            <a:off x="1447200" y="2010960"/>
            <a:ext cx="4644720" cy="34480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59" name="PlaceHolder 2"/>
          <p:cNvSpPr>
            <a:spLocks noGrp="1"/>
          </p:cNvSpPr>
          <p:nvPr>
            <p:ph type="body"/>
          </p:nvPr>
        </p:nvSpPr>
        <p:spPr>
          <a:xfrm>
            <a:off x="1447200" y="2010960"/>
            <a:ext cx="2266560" cy="34480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60" name="PlaceHolder 3"/>
          <p:cNvSpPr>
            <a:spLocks noGrp="1"/>
          </p:cNvSpPr>
          <p:nvPr>
            <p:ph type="body"/>
          </p:nvPr>
        </p:nvSpPr>
        <p:spPr>
          <a:xfrm>
            <a:off x="3827520" y="2010960"/>
            <a:ext cx="2266560" cy="34480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1"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2" name="PlaceHolder 1"/>
          <p:cNvSpPr>
            <a:spLocks noGrp="1"/>
          </p:cNvSpPr>
          <p:nvPr>
            <p:ph type="subTitle"/>
          </p:nvPr>
        </p:nvSpPr>
        <p:spPr>
          <a:xfrm>
            <a:off x="1449360" y="804960"/>
            <a:ext cx="9605160" cy="491076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64" name="PlaceHolder 2"/>
          <p:cNvSpPr>
            <a:spLocks noGrp="1"/>
          </p:cNvSpPr>
          <p:nvPr>
            <p:ph type="body"/>
          </p:nvPr>
        </p:nvSpPr>
        <p:spPr>
          <a:xfrm>
            <a:off x="1447200" y="201096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65" name="PlaceHolder 3"/>
          <p:cNvSpPr>
            <a:spLocks noGrp="1"/>
          </p:cNvSpPr>
          <p:nvPr>
            <p:ph type="body"/>
          </p:nvPr>
        </p:nvSpPr>
        <p:spPr>
          <a:xfrm>
            <a:off x="3827520" y="2010960"/>
            <a:ext cx="2266560" cy="34480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66" name="PlaceHolder 4"/>
          <p:cNvSpPr>
            <a:spLocks noGrp="1"/>
          </p:cNvSpPr>
          <p:nvPr>
            <p:ph type="body"/>
          </p:nvPr>
        </p:nvSpPr>
        <p:spPr>
          <a:xfrm>
            <a:off x="1447200" y="381204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9"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10" name="PlaceHolder 2"/>
          <p:cNvSpPr>
            <a:spLocks noGrp="1"/>
          </p:cNvSpPr>
          <p:nvPr>
            <p:ph type="subTitle"/>
          </p:nvPr>
        </p:nvSpPr>
        <p:spPr>
          <a:xfrm>
            <a:off x="1447200" y="2010960"/>
            <a:ext cx="4644720" cy="344808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68" name="PlaceHolder 2"/>
          <p:cNvSpPr>
            <a:spLocks noGrp="1"/>
          </p:cNvSpPr>
          <p:nvPr>
            <p:ph type="body"/>
          </p:nvPr>
        </p:nvSpPr>
        <p:spPr>
          <a:xfrm>
            <a:off x="1447200" y="2010960"/>
            <a:ext cx="2266560" cy="34480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69" name="PlaceHolder 3"/>
          <p:cNvSpPr>
            <a:spLocks noGrp="1"/>
          </p:cNvSpPr>
          <p:nvPr>
            <p:ph type="body"/>
          </p:nvPr>
        </p:nvSpPr>
        <p:spPr>
          <a:xfrm>
            <a:off x="3827520" y="201096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70" name="PlaceHolder 4"/>
          <p:cNvSpPr>
            <a:spLocks noGrp="1"/>
          </p:cNvSpPr>
          <p:nvPr>
            <p:ph type="body"/>
          </p:nvPr>
        </p:nvSpPr>
        <p:spPr>
          <a:xfrm>
            <a:off x="3827520" y="381204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72" name="PlaceHolder 2"/>
          <p:cNvSpPr>
            <a:spLocks noGrp="1"/>
          </p:cNvSpPr>
          <p:nvPr>
            <p:ph type="body"/>
          </p:nvPr>
        </p:nvSpPr>
        <p:spPr>
          <a:xfrm>
            <a:off x="1447200" y="201096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73" name="PlaceHolder 3"/>
          <p:cNvSpPr>
            <a:spLocks noGrp="1"/>
          </p:cNvSpPr>
          <p:nvPr>
            <p:ph type="body"/>
          </p:nvPr>
        </p:nvSpPr>
        <p:spPr>
          <a:xfrm>
            <a:off x="3827520" y="201096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74" name="PlaceHolder 4"/>
          <p:cNvSpPr>
            <a:spLocks noGrp="1"/>
          </p:cNvSpPr>
          <p:nvPr>
            <p:ph type="body"/>
          </p:nvPr>
        </p:nvSpPr>
        <p:spPr>
          <a:xfrm>
            <a:off x="1447200" y="3812040"/>
            <a:ext cx="464472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76" name="PlaceHolder 2"/>
          <p:cNvSpPr>
            <a:spLocks noGrp="1"/>
          </p:cNvSpPr>
          <p:nvPr>
            <p:ph type="body"/>
          </p:nvPr>
        </p:nvSpPr>
        <p:spPr>
          <a:xfrm>
            <a:off x="1447200" y="2010960"/>
            <a:ext cx="464472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77" name="PlaceHolder 3"/>
          <p:cNvSpPr>
            <a:spLocks noGrp="1"/>
          </p:cNvSpPr>
          <p:nvPr>
            <p:ph type="body"/>
          </p:nvPr>
        </p:nvSpPr>
        <p:spPr>
          <a:xfrm>
            <a:off x="1447200" y="3812040"/>
            <a:ext cx="464472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79" name="PlaceHolder 2"/>
          <p:cNvSpPr>
            <a:spLocks noGrp="1"/>
          </p:cNvSpPr>
          <p:nvPr>
            <p:ph type="body"/>
          </p:nvPr>
        </p:nvSpPr>
        <p:spPr>
          <a:xfrm>
            <a:off x="1447200" y="201096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80" name="PlaceHolder 3"/>
          <p:cNvSpPr>
            <a:spLocks noGrp="1"/>
          </p:cNvSpPr>
          <p:nvPr>
            <p:ph type="body"/>
          </p:nvPr>
        </p:nvSpPr>
        <p:spPr>
          <a:xfrm>
            <a:off x="3827520" y="201096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81" name="PlaceHolder 4"/>
          <p:cNvSpPr>
            <a:spLocks noGrp="1"/>
          </p:cNvSpPr>
          <p:nvPr>
            <p:ph type="body"/>
          </p:nvPr>
        </p:nvSpPr>
        <p:spPr>
          <a:xfrm>
            <a:off x="1447200" y="381204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82" name="PlaceHolder 5"/>
          <p:cNvSpPr>
            <a:spLocks noGrp="1"/>
          </p:cNvSpPr>
          <p:nvPr>
            <p:ph type="body"/>
          </p:nvPr>
        </p:nvSpPr>
        <p:spPr>
          <a:xfrm>
            <a:off x="3827520" y="381204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84" name="PlaceHolder 2"/>
          <p:cNvSpPr>
            <a:spLocks noGrp="1"/>
          </p:cNvSpPr>
          <p:nvPr>
            <p:ph type="body"/>
          </p:nvPr>
        </p:nvSpPr>
        <p:spPr>
          <a:xfrm>
            <a:off x="1447200" y="2010960"/>
            <a:ext cx="149544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85" name="PlaceHolder 3"/>
          <p:cNvSpPr>
            <a:spLocks noGrp="1"/>
          </p:cNvSpPr>
          <p:nvPr>
            <p:ph type="body"/>
          </p:nvPr>
        </p:nvSpPr>
        <p:spPr>
          <a:xfrm>
            <a:off x="3017880" y="2010960"/>
            <a:ext cx="149544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86" name="PlaceHolder 4"/>
          <p:cNvSpPr>
            <a:spLocks noGrp="1"/>
          </p:cNvSpPr>
          <p:nvPr>
            <p:ph type="body"/>
          </p:nvPr>
        </p:nvSpPr>
        <p:spPr>
          <a:xfrm>
            <a:off x="4588560" y="2010960"/>
            <a:ext cx="149544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87" name="PlaceHolder 5"/>
          <p:cNvSpPr>
            <a:spLocks noGrp="1"/>
          </p:cNvSpPr>
          <p:nvPr>
            <p:ph type="body"/>
          </p:nvPr>
        </p:nvSpPr>
        <p:spPr>
          <a:xfrm>
            <a:off x="1447200" y="3812040"/>
            <a:ext cx="149544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88" name="PlaceHolder 6"/>
          <p:cNvSpPr>
            <a:spLocks noGrp="1"/>
          </p:cNvSpPr>
          <p:nvPr>
            <p:ph type="body"/>
          </p:nvPr>
        </p:nvSpPr>
        <p:spPr>
          <a:xfrm>
            <a:off x="3017880" y="3812040"/>
            <a:ext cx="149544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89" name="PlaceHolder 7"/>
          <p:cNvSpPr>
            <a:spLocks noGrp="1"/>
          </p:cNvSpPr>
          <p:nvPr>
            <p:ph type="body"/>
          </p:nvPr>
        </p:nvSpPr>
        <p:spPr>
          <a:xfrm>
            <a:off x="4588560" y="3812040"/>
            <a:ext cx="149544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00"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101" name="PlaceHolder 2"/>
          <p:cNvSpPr>
            <a:spLocks noGrp="1"/>
          </p:cNvSpPr>
          <p:nvPr>
            <p:ph type="subTitle"/>
          </p:nvPr>
        </p:nvSpPr>
        <p:spPr>
          <a:xfrm>
            <a:off x="1447200" y="2010960"/>
            <a:ext cx="4644720" cy="344808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103" name="PlaceHolder 2"/>
          <p:cNvSpPr>
            <a:spLocks noGrp="1"/>
          </p:cNvSpPr>
          <p:nvPr>
            <p:ph type="body"/>
          </p:nvPr>
        </p:nvSpPr>
        <p:spPr>
          <a:xfrm>
            <a:off x="1447200" y="2010960"/>
            <a:ext cx="4644720" cy="34480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105" name="PlaceHolder 2"/>
          <p:cNvSpPr>
            <a:spLocks noGrp="1"/>
          </p:cNvSpPr>
          <p:nvPr>
            <p:ph type="body"/>
          </p:nvPr>
        </p:nvSpPr>
        <p:spPr>
          <a:xfrm>
            <a:off x="1447200" y="2010960"/>
            <a:ext cx="2266560" cy="34480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106" name="PlaceHolder 3"/>
          <p:cNvSpPr>
            <a:spLocks noGrp="1"/>
          </p:cNvSpPr>
          <p:nvPr>
            <p:ph type="body"/>
          </p:nvPr>
        </p:nvSpPr>
        <p:spPr>
          <a:xfrm>
            <a:off x="3827520" y="2010960"/>
            <a:ext cx="2266560" cy="34480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7"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12" name="PlaceHolder 2"/>
          <p:cNvSpPr>
            <a:spLocks noGrp="1"/>
          </p:cNvSpPr>
          <p:nvPr>
            <p:ph type="body"/>
          </p:nvPr>
        </p:nvSpPr>
        <p:spPr>
          <a:xfrm>
            <a:off x="1447200" y="2010960"/>
            <a:ext cx="4644720" cy="34480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8" name="PlaceHolder 1"/>
          <p:cNvSpPr>
            <a:spLocks noGrp="1"/>
          </p:cNvSpPr>
          <p:nvPr>
            <p:ph type="subTitle"/>
          </p:nvPr>
        </p:nvSpPr>
        <p:spPr>
          <a:xfrm>
            <a:off x="1449360" y="804960"/>
            <a:ext cx="9605160" cy="491076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110" name="PlaceHolder 2"/>
          <p:cNvSpPr>
            <a:spLocks noGrp="1"/>
          </p:cNvSpPr>
          <p:nvPr>
            <p:ph type="body"/>
          </p:nvPr>
        </p:nvSpPr>
        <p:spPr>
          <a:xfrm>
            <a:off x="1447200" y="201096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111" name="PlaceHolder 3"/>
          <p:cNvSpPr>
            <a:spLocks noGrp="1"/>
          </p:cNvSpPr>
          <p:nvPr>
            <p:ph type="body"/>
          </p:nvPr>
        </p:nvSpPr>
        <p:spPr>
          <a:xfrm>
            <a:off x="3827520" y="2010960"/>
            <a:ext cx="2266560" cy="34480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112" name="PlaceHolder 4"/>
          <p:cNvSpPr>
            <a:spLocks noGrp="1"/>
          </p:cNvSpPr>
          <p:nvPr>
            <p:ph type="body"/>
          </p:nvPr>
        </p:nvSpPr>
        <p:spPr>
          <a:xfrm>
            <a:off x="1447200" y="381204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114" name="PlaceHolder 2"/>
          <p:cNvSpPr>
            <a:spLocks noGrp="1"/>
          </p:cNvSpPr>
          <p:nvPr>
            <p:ph type="body"/>
          </p:nvPr>
        </p:nvSpPr>
        <p:spPr>
          <a:xfrm>
            <a:off x="1447200" y="2010960"/>
            <a:ext cx="2266560" cy="34480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115" name="PlaceHolder 3"/>
          <p:cNvSpPr>
            <a:spLocks noGrp="1"/>
          </p:cNvSpPr>
          <p:nvPr>
            <p:ph type="body"/>
          </p:nvPr>
        </p:nvSpPr>
        <p:spPr>
          <a:xfrm>
            <a:off x="3827520" y="201096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116" name="PlaceHolder 4"/>
          <p:cNvSpPr>
            <a:spLocks noGrp="1"/>
          </p:cNvSpPr>
          <p:nvPr>
            <p:ph type="body"/>
          </p:nvPr>
        </p:nvSpPr>
        <p:spPr>
          <a:xfrm>
            <a:off x="3827520" y="381204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118" name="PlaceHolder 2"/>
          <p:cNvSpPr>
            <a:spLocks noGrp="1"/>
          </p:cNvSpPr>
          <p:nvPr>
            <p:ph type="body"/>
          </p:nvPr>
        </p:nvSpPr>
        <p:spPr>
          <a:xfrm>
            <a:off x="1447200" y="201096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119" name="PlaceHolder 3"/>
          <p:cNvSpPr>
            <a:spLocks noGrp="1"/>
          </p:cNvSpPr>
          <p:nvPr>
            <p:ph type="body"/>
          </p:nvPr>
        </p:nvSpPr>
        <p:spPr>
          <a:xfrm>
            <a:off x="3827520" y="201096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120" name="PlaceHolder 4"/>
          <p:cNvSpPr>
            <a:spLocks noGrp="1"/>
          </p:cNvSpPr>
          <p:nvPr>
            <p:ph type="body"/>
          </p:nvPr>
        </p:nvSpPr>
        <p:spPr>
          <a:xfrm>
            <a:off x="1447200" y="3812040"/>
            <a:ext cx="464472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122" name="PlaceHolder 2"/>
          <p:cNvSpPr>
            <a:spLocks noGrp="1"/>
          </p:cNvSpPr>
          <p:nvPr>
            <p:ph type="body"/>
          </p:nvPr>
        </p:nvSpPr>
        <p:spPr>
          <a:xfrm>
            <a:off x="1447200" y="2010960"/>
            <a:ext cx="464472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123" name="PlaceHolder 3"/>
          <p:cNvSpPr>
            <a:spLocks noGrp="1"/>
          </p:cNvSpPr>
          <p:nvPr>
            <p:ph type="body"/>
          </p:nvPr>
        </p:nvSpPr>
        <p:spPr>
          <a:xfrm>
            <a:off x="1447200" y="3812040"/>
            <a:ext cx="464472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125" name="PlaceHolder 2"/>
          <p:cNvSpPr>
            <a:spLocks noGrp="1"/>
          </p:cNvSpPr>
          <p:nvPr>
            <p:ph type="body"/>
          </p:nvPr>
        </p:nvSpPr>
        <p:spPr>
          <a:xfrm>
            <a:off x="1447200" y="201096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126" name="PlaceHolder 3"/>
          <p:cNvSpPr>
            <a:spLocks noGrp="1"/>
          </p:cNvSpPr>
          <p:nvPr>
            <p:ph type="body"/>
          </p:nvPr>
        </p:nvSpPr>
        <p:spPr>
          <a:xfrm>
            <a:off x="3827520" y="201096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127" name="PlaceHolder 4"/>
          <p:cNvSpPr>
            <a:spLocks noGrp="1"/>
          </p:cNvSpPr>
          <p:nvPr>
            <p:ph type="body"/>
          </p:nvPr>
        </p:nvSpPr>
        <p:spPr>
          <a:xfrm>
            <a:off x="1447200" y="381204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128" name="PlaceHolder 5"/>
          <p:cNvSpPr>
            <a:spLocks noGrp="1"/>
          </p:cNvSpPr>
          <p:nvPr>
            <p:ph type="body"/>
          </p:nvPr>
        </p:nvSpPr>
        <p:spPr>
          <a:xfrm>
            <a:off x="3827520" y="381204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130" name="PlaceHolder 2"/>
          <p:cNvSpPr>
            <a:spLocks noGrp="1"/>
          </p:cNvSpPr>
          <p:nvPr>
            <p:ph type="body"/>
          </p:nvPr>
        </p:nvSpPr>
        <p:spPr>
          <a:xfrm>
            <a:off x="1447200" y="2010960"/>
            <a:ext cx="149544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131" name="PlaceHolder 3"/>
          <p:cNvSpPr>
            <a:spLocks noGrp="1"/>
          </p:cNvSpPr>
          <p:nvPr>
            <p:ph type="body"/>
          </p:nvPr>
        </p:nvSpPr>
        <p:spPr>
          <a:xfrm>
            <a:off x="3017880" y="2010960"/>
            <a:ext cx="149544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132" name="PlaceHolder 4"/>
          <p:cNvSpPr>
            <a:spLocks noGrp="1"/>
          </p:cNvSpPr>
          <p:nvPr>
            <p:ph type="body"/>
          </p:nvPr>
        </p:nvSpPr>
        <p:spPr>
          <a:xfrm>
            <a:off x="4588560" y="2010960"/>
            <a:ext cx="149544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133" name="PlaceHolder 5"/>
          <p:cNvSpPr>
            <a:spLocks noGrp="1"/>
          </p:cNvSpPr>
          <p:nvPr>
            <p:ph type="body"/>
          </p:nvPr>
        </p:nvSpPr>
        <p:spPr>
          <a:xfrm>
            <a:off x="1447200" y="3812040"/>
            <a:ext cx="149544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134" name="PlaceHolder 6"/>
          <p:cNvSpPr>
            <a:spLocks noGrp="1"/>
          </p:cNvSpPr>
          <p:nvPr>
            <p:ph type="body"/>
          </p:nvPr>
        </p:nvSpPr>
        <p:spPr>
          <a:xfrm>
            <a:off x="3017880" y="3812040"/>
            <a:ext cx="149544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135" name="PlaceHolder 7"/>
          <p:cNvSpPr>
            <a:spLocks noGrp="1"/>
          </p:cNvSpPr>
          <p:nvPr>
            <p:ph type="body"/>
          </p:nvPr>
        </p:nvSpPr>
        <p:spPr>
          <a:xfrm>
            <a:off x="4588560" y="3812040"/>
            <a:ext cx="149544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14" name="PlaceHolder 2"/>
          <p:cNvSpPr>
            <a:spLocks noGrp="1"/>
          </p:cNvSpPr>
          <p:nvPr>
            <p:ph type="body"/>
          </p:nvPr>
        </p:nvSpPr>
        <p:spPr>
          <a:xfrm>
            <a:off x="1447200" y="2010960"/>
            <a:ext cx="2266560" cy="34480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15" name="PlaceHolder 3"/>
          <p:cNvSpPr>
            <a:spLocks noGrp="1"/>
          </p:cNvSpPr>
          <p:nvPr>
            <p:ph type="body"/>
          </p:nvPr>
        </p:nvSpPr>
        <p:spPr>
          <a:xfrm>
            <a:off x="3827520" y="2010960"/>
            <a:ext cx="2266560" cy="34480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6"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7" name="PlaceHolder 1"/>
          <p:cNvSpPr>
            <a:spLocks noGrp="1"/>
          </p:cNvSpPr>
          <p:nvPr>
            <p:ph type="subTitle"/>
          </p:nvPr>
        </p:nvSpPr>
        <p:spPr>
          <a:xfrm>
            <a:off x="1449360" y="804960"/>
            <a:ext cx="9605160" cy="491076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19" name="PlaceHolder 2"/>
          <p:cNvSpPr>
            <a:spLocks noGrp="1"/>
          </p:cNvSpPr>
          <p:nvPr>
            <p:ph type="body"/>
          </p:nvPr>
        </p:nvSpPr>
        <p:spPr>
          <a:xfrm>
            <a:off x="1447200" y="201096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20" name="PlaceHolder 3"/>
          <p:cNvSpPr>
            <a:spLocks noGrp="1"/>
          </p:cNvSpPr>
          <p:nvPr>
            <p:ph type="body"/>
          </p:nvPr>
        </p:nvSpPr>
        <p:spPr>
          <a:xfrm>
            <a:off x="3827520" y="2010960"/>
            <a:ext cx="2266560" cy="34480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21" name="PlaceHolder 4"/>
          <p:cNvSpPr>
            <a:spLocks noGrp="1"/>
          </p:cNvSpPr>
          <p:nvPr>
            <p:ph type="body"/>
          </p:nvPr>
        </p:nvSpPr>
        <p:spPr>
          <a:xfrm>
            <a:off x="1447200" y="381204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23" name="PlaceHolder 2"/>
          <p:cNvSpPr>
            <a:spLocks noGrp="1"/>
          </p:cNvSpPr>
          <p:nvPr>
            <p:ph type="body"/>
          </p:nvPr>
        </p:nvSpPr>
        <p:spPr>
          <a:xfrm>
            <a:off x="1447200" y="2010960"/>
            <a:ext cx="2266560" cy="34480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24" name="PlaceHolder 3"/>
          <p:cNvSpPr>
            <a:spLocks noGrp="1"/>
          </p:cNvSpPr>
          <p:nvPr>
            <p:ph type="body"/>
          </p:nvPr>
        </p:nvSpPr>
        <p:spPr>
          <a:xfrm>
            <a:off x="3827520" y="201096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25" name="PlaceHolder 4"/>
          <p:cNvSpPr>
            <a:spLocks noGrp="1"/>
          </p:cNvSpPr>
          <p:nvPr>
            <p:ph type="body"/>
          </p:nvPr>
        </p:nvSpPr>
        <p:spPr>
          <a:xfrm>
            <a:off x="3827520" y="381204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1449360" y="804960"/>
            <a:ext cx="9605160" cy="1059120"/>
          </a:xfrm>
          <a:prstGeom prst="rect">
            <a:avLst/>
          </a:prstGeom>
        </p:spPr>
        <p:txBody>
          <a:bodyPr lIns="0" tIns="0" rIns="0" bIns="0" anchor="ctr">
            <a:noAutofit/>
          </a:bodyPr>
          <a:lstStyle/>
          <a:p>
            <a:endParaRPr lang="en-US" sz="1800" b="0" strike="noStrike" spc="-1">
              <a:solidFill>
                <a:srgbClr val="000000"/>
              </a:solidFill>
              <a:latin typeface="Gill Sans MT"/>
            </a:endParaRPr>
          </a:p>
        </p:txBody>
      </p:sp>
      <p:sp>
        <p:nvSpPr>
          <p:cNvPr id="27" name="PlaceHolder 2"/>
          <p:cNvSpPr>
            <a:spLocks noGrp="1"/>
          </p:cNvSpPr>
          <p:nvPr>
            <p:ph type="body"/>
          </p:nvPr>
        </p:nvSpPr>
        <p:spPr>
          <a:xfrm>
            <a:off x="1447200" y="201096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28" name="PlaceHolder 3"/>
          <p:cNvSpPr>
            <a:spLocks noGrp="1"/>
          </p:cNvSpPr>
          <p:nvPr>
            <p:ph type="body"/>
          </p:nvPr>
        </p:nvSpPr>
        <p:spPr>
          <a:xfrm>
            <a:off x="3827520" y="2010960"/>
            <a:ext cx="226656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
        <p:nvSpPr>
          <p:cNvPr id="29" name="PlaceHolder 4"/>
          <p:cNvSpPr>
            <a:spLocks noGrp="1"/>
          </p:cNvSpPr>
          <p:nvPr>
            <p:ph type="body"/>
          </p:nvPr>
        </p:nvSpPr>
        <p:spPr>
          <a:xfrm>
            <a:off x="1447200" y="3812040"/>
            <a:ext cx="4644720" cy="1644480"/>
          </a:xfrm>
          <a:prstGeom prst="rect">
            <a:avLst/>
          </a:prstGeom>
        </p:spPr>
        <p:txBody>
          <a:bodyPr lIns="0" tIns="0" rIns="0" bIns="0">
            <a:normAutofit/>
          </a:bodyPr>
          <a:lstStyle/>
          <a:p>
            <a:endParaRPr lang="en-US" sz="2000" b="0" strike="noStrike" spc="-1">
              <a:solidFill>
                <a:srgbClr val="000000"/>
              </a:solidFill>
              <a:latin typeface="Gill Sans MT"/>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ECEAE7"/>
            </a:gs>
            <a:gs pos="100000">
              <a:srgbClr val="CAC6C1"/>
            </a:gs>
          </a:gsLst>
          <a:path path="circle">
            <a:fillToRect l="50000" t="10000" r="50000" b="90000"/>
          </a:path>
        </a:gradFill>
        <a:effectLst/>
      </p:bgPr>
    </p:bg>
    <p:spTree>
      <p:nvGrpSpPr>
        <p:cNvPr id="1" name=""/>
        <p:cNvGrpSpPr/>
        <p:nvPr/>
      </p:nvGrpSpPr>
      <p:grpSpPr>
        <a:xfrm>
          <a:off x="0" y="0"/>
          <a:ext cx="0" cy="0"/>
          <a:chOff x="0" y="0"/>
          <a:chExt cx="0" cy="0"/>
        </a:xfrm>
      </p:grpSpPr>
      <p:sp>
        <p:nvSpPr>
          <p:cNvPr id="9" name="CustomShape 1"/>
          <p:cNvSpPr/>
          <p:nvPr/>
        </p:nvSpPr>
        <p:spPr>
          <a:xfrm>
            <a:off x="0" y="2019600"/>
            <a:ext cx="12191760" cy="4105440"/>
          </a:xfrm>
          <a:prstGeom prst="rect">
            <a:avLst/>
          </a:prstGeom>
          <a:gradFill rotWithShape="0">
            <a:gsLst>
              <a:gs pos="0">
                <a:srgbClr val="DFDBD5">
                  <a:alpha val="0"/>
                </a:srgbClr>
              </a:gs>
              <a:gs pos="100000">
                <a:srgbClr val="DFDBD5"/>
              </a:gs>
            </a:gsLst>
            <a:lin ang="5400000"/>
          </a:gradFill>
          <a:ln>
            <a:noFill/>
          </a:ln>
        </p:spPr>
        <p:style>
          <a:lnRef idx="2">
            <a:schemeClr val="accent1">
              <a:shade val="50000"/>
            </a:schemeClr>
          </a:lnRef>
          <a:fillRef idx="1">
            <a:schemeClr val="accent1"/>
          </a:fillRef>
          <a:effectRef idx="0">
            <a:schemeClr val="accent1"/>
          </a:effectRef>
          <a:fontRef idx="minor"/>
        </p:style>
      </p:sp>
      <p:pic>
        <p:nvPicPr>
          <p:cNvPr id="10" name="Picture 6"/>
          <p:cNvPicPr/>
          <p:nvPr/>
        </p:nvPicPr>
        <p:blipFill>
          <a:blip r:embed="rId14"/>
          <a:srcRect t="1526" b="-1526"/>
          <a:stretch/>
        </p:blipFill>
        <p:spPr>
          <a:xfrm>
            <a:off x="0" y="6126480"/>
            <a:ext cx="12191760" cy="742680"/>
          </a:xfrm>
          <a:prstGeom prst="rect">
            <a:avLst/>
          </a:prstGeom>
          <a:ln>
            <a:noFill/>
          </a:ln>
        </p:spPr>
      </p:pic>
      <p:sp>
        <p:nvSpPr>
          <p:cNvPr id="2" name="Line 2"/>
          <p:cNvSpPr/>
          <p:nvPr/>
        </p:nvSpPr>
        <p:spPr>
          <a:xfrm>
            <a:off x="0" y="6128280"/>
            <a:ext cx="12191760" cy="0"/>
          </a:xfrm>
          <a:prstGeom prst="line">
            <a:avLst/>
          </a:prstGeom>
          <a:ln w="12600">
            <a:solidFill>
              <a:srgbClr val="000001"/>
            </a:solidFill>
            <a:round/>
          </a:ln>
        </p:spPr>
        <p:style>
          <a:lnRef idx="1">
            <a:schemeClr val="accent1"/>
          </a:lnRef>
          <a:fillRef idx="0">
            <a:schemeClr val="accent1"/>
          </a:fillRef>
          <a:effectRef idx="0">
            <a:schemeClr val="accent1"/>
          </a:effectRef>
          <a:fontRef idx="minor"/>
        </p:style>
      </p:sp>
      <p:sp>
        <p:nvSpPr>
          <p:cNvPr id="3" name="PlaceHolder 3"/>
          <p:cNvSpPr>
            <a:spLocks noGrp="1"/>
          </p:cNvSpPr>
          <p:nvPr>
            <p:ph type="title"/>
          </p:nvPr>
        </p:nvSpPr>
        <p:spPr>
          <a:xfrm>
            <a:off x="2417760" y="802440"/>
            <a:ext cx="8636760" cy="2541240"/>
          </a:xfrm>
          <a:prstGeom prst="rect">
            <a:avLst/>
          </a:prstGeom>
        </p:spPr>
        <p:txBody>
          <a:bodyPr bIns="0" anchor="b">
            <a:normAutofit fontScale="91000"/>
          </a:bodyPr>
          <a:lstStyle/>
          <a:p>
            <a:pPr>
              <a:lnSpc>
                <a:spcPct val="90000"/>
              </a:lnSpc>
            </a:pPr>
            <a:r>
              <a:rPr lang="en-US" sz="6600" b="0" strike="noStrike" cap="all" spc="-1">
                <a:solidFill>
                  <a:srgbClr val="000000"/>
                </a:solidFill>
                <a:latin typeface="Gill Sans MT"/>
              </a:rPr>
              <a:t>Click to edit Master title style</a:t>
            </a:r>
            <a:endParaRPr lang="en-US" sz="6600" b="0" strike="noStrike" spc="-1">
              <a:solidFill>
                <a:srgbClr val="000000"/>
              </a:solidFill>
              <a:latin typeface="Gill Sans MT"/>
            </a:endParaRPr>
          </a:p>
        </p:txBody>
      </p:sp>
      <p:sp>
        <p:nvSpPr>
          <p:cNvPr id="4" name="PlaceHolder 4"/>
          <p:cNvSpPr>
            <a:spLocks noGrp="1"/>
          </p:cNvSpPr>
          <p:nvPr>
            <p:ph type="dt"/>
          </p:nvPr>
        </p:nvSpPr>
        <p:spPr>
          <a:xfrm>
            <a:off x="7554240" y="330480"/>
            <a:ext cx="3500280" cy="308880"/>
          </a:xfrm>
          <a:prstGeom prst="rect">
            <a:avLst/>
          </a:prstGeom>
        </p:spPr>
        <p:txBody>
          <a:bodyPr anchor="ctr">
            <a:noAutofit/>
          </a:bodyPr>
          <a:lstStyle/>
          <a:p>
            <a:pPr algn="r">
              <a:lnSpc>
                <a:spcPct val="100000"/>
              </a:lnSpc>
            </a:pPr>
            <a:fld id="{4314AA43-F7F3-4970-8EFB-1B8FABDF22B2}" type="datetime1">
              <a:rPr lang="en-US" sz="1000" b="0" strike="noStrike" spc="-1">
                <a:solidFill>
                  <a:srgbClr val="8B8B8B"/>
                </a:solidFill>
                <a:latin typeface="Gill Sans MT"/>
              </a:rPr>
              <a:pPr algn="r">
                <a:lnSpc>
                  <a:spcPct val="100000"/>
                </a:lnSpc>
              </a:pPr>
              <a:t>11/24/2020</a:t>
            </a:fld>
            <a:endParaRPr lang="en-US" sz="1000" b="0" strike="noStrike" spc="-1">
              <a:latin typeface="Times New Roman"/>
            </a:endParaRPr>
          </a:p>
        </p:txBody>
      </p:sp>
      <p:sp>
        <p:nvSpPr>
          <p:cNvPr id="5" name="PlaceHolder 5"/>
          <p:cNvSpPr>
            <a:spLocks noGrp="1"/>
          </p:cNvSpPr>
          <p:nvPr>
            <p:ph type="ftr"/>
          </p:nvPr>
        </p:nvSpPr>
        <p:spPr>
          <a:xfrm>
            <a:off x="2416680" y="329400"/>
            <a:ext cx="4973400" cy="308880"/>
          </a:xfrm>
          <a:prstGeom prst="rect">
            <a:avLst/>
          </a:prstGeom>
        </p:spPr>
        <p:txBody>
          <a:bodyPr anchor="ctr">
            <a:noAutofit/>
          </a:bodyPr>
          <a:lstStyle/>
          <a:p>
            <a:endParaRPr lang="en-US" sz="2400" b="0" strike="noStrike" spc="-1">
              <a:latin typeface="Times New Roman"/>
            </a:endParaRPr>
          </a:p>
        </p:txBody>
      </p:sp>
      <p:sp>
        <p:nvSpPr>
          <p:cNvPr id="6" name="PlaceHolder 6"/>
          <p:cNvSpPr>
            <a:spLocks noGrp="1"/>
          </p:cNvSpPr>
          <p:nvPr>
            <p:ph type="sldNum"/>
          </p:nvPr>
        </p:nvSpPr>
        <p:spPr>
          <a:xfrm>
            <a:off x="1437840" y="798840"/>
            <a:ext cx="810720" cy="503280"/>
          </a:xfrm>
          <a:prstGeom prst="rect">
            <a:avLst/>
          </a:prstGeom>
        </p:spPr>
        <p:txBody>
          <a:bodyPr>
            <a:noAutofit/>
          </a:bodyPr>
          <a:lstStyle/>
          <a:p>
            <a:pPr algn="r">
              <a:lnSpc>
                <a:spcPct val="100000"/>
              </a:lnSpc>
            </a:pPr>
            <a:fld id="{61D0B4AC-7641-45CD-95D4-3554CD46F109}" type="slidenum">
              <a:rPr lang="en-US" sz="2800" b="0" strike="noStrike" spc="-1">
                <a:solidFill>
                  <a:srgbClr val="B71E42"/>
                </a:solidFill>
                <a:latin typeface="Gill Sans MT"/>
              </a:rPr>
              <a:pPr algn="r">
                <a:lnSpc>
                  <a:spcPct val="100000"/>
                </a:lnSpc>
              </a:pPr>
              <a:t>‹#›</a:t>
            </a:fld>
            <a:endParaRPr lang="en-US" sz="2800" b="0" strike="noStrike" spc="-1">
              <a:latin typeface="Times New Roman"/>
            </a:endParaRPr>
          </a:p>
        </p:txBody>
      </p:sp>
      <p:sp>
        <p:nvSpPr>
          <p:cNvPr id="7" name="Line 7"/>
          <p:cNvSpPr/>
          <p:nvPr/>
        </p:nvSpPr>
        <p:spPr>
          <a:xfrm>
            <a:off x="2417760" y="3528360"/>
            <a:ext cx="8636760" cy="0"/>
          </a:xfrm>
          <a:prstGeom prst="line">
            <a:avLst/>
          </a:prstGeom>
          <a:ln w="31680">
            <a:round/>
          </a:ln>
        </p:spPr>
        <p:style>
          <a:lnRef idx="3">
            <a:schemeClr val="accent1"/>
          </a:lnRef>
          <a:fillRef idx="0">
            <a:schemeClr val="accent1"/>
          </a:fillRef>
          <a:effectRef idx="2">
            <a:schemeClr val="accent1"/>
          </a:effectRef>
          <a:fontRef idx="minor"/>
        </p:style>
      </p:sp>
      <p:sp>
        <p:nvSpPr>
          <p:cNvPr id="8" name="PlaceHolder 8"/>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2000" b="0" strike="noStrike" spc="-1">
                <a:solidFill>
                  <a:srgbClr val="000000"/>
                </a:solidFill>
                <a:latin typeface="Gill Sans MT"/>
              </a:rPr>
              <a:t>Click to edit the outline text format</a:t>
            </a:r>
          </a:p>
          <a:p>
            <a:pPr marL="864000" lvl="1" indent="-324000">
              <a:spcBef>
                <a:spcPts val="1134"/>
              </a:spcBef>
              <a:buClr>
                <a:srgbClr val="000000"/>
              </a:buClr>
              <a:buSzPct val="75000"/>
              <a:buFont typeface="Symbol" charset="2"/>
              <a:buChar char=""/>
            </a:pPr>
            <a:r>
              <a:rPr lang="en-US" sz="1600" b="0" strike="noStrike" spc="-1">
                <a:solidFill>
                  <a:srgbClr val="000000"/>
                </a:solidFill>
                <a:latin typeface="Gill Sans MT"/>
              </a:rPr>
              <a:t>Second Outline Level</a:t>
            </a:r>
          </a:p>
          <a:p>
            <a:pPr marL="1296000" lvl="2" indent="-288000">
              <a:spcBef>
                <a:spcPts val="850"/>
              </a:spcBef>
              <a:buClr>
                <a:srgbClr val="000000"/>
              </a:buClr>
              <a:buSzPct val="45000"/>
              <a:buFont typeface="Wingdings" charset="2"/>
              <a:buChar char=""/>
            </a:pPr>
            <a:r>
              <a:rPr lang="en-US" sz="1400" b="0" strike="noStrike" spc="-1">
                <a:solidFill>
                  <a:srgbClr val="000000"/>
                </a:solidFill>
                <a:latin typeface="Gill Sans MT"/>
              </a:rPr>
              <a:t>Third Outline Level</a:t>
            </a:r>
          </a:p>
          <a:p>
            <a:pPr marL="1728000" lvl="3" indent="-216000">
              <a:spcBef>
                <a:spcPts val="567"/>
              </a:spcBef>
              <a:buClr>
                <a:srgbClr val="000000"/>
              </a:buClr>
              <a:buSzPct val="75000"/>
              <a:buFont typeface="Symbol" charset="2"/>
              <a:buChar char=""/>
            </a:pPr>
            <a:r>
              <a:rPr lang="en-US" sz="1200" b="0" strike="noStrike" spc="-1">
                <a:solidFill>
                  <a:srgbClr val="000000"/>
                </a:solidFill>
                <a:latin typeface="Gill Sans MT"/>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000000"/>
                </a:solidFill>
                <a:latin typeface="Gill Sans MT"/>
              </a:rPr>
              <a:t>Fifth Outline Level</a:t>
            </a:r>
          </a:p>
          <a:p>
            <a:pPr marL="2592000" lvl="5" indent="-216000">
              <a:spcBef>
                <a:spcPts val="283"/>
              </a:spcBef>
              <a:buClr>
                <a:srgbClr val="000000"/>
              </a:buClr>
              <a:buSzPct val="45000"/>
              <a:buFont typeface="Wingdings" charset="2"/>
              <a:buChar char=""/>
            </a:pPr>
            <a:r>
              <a:rPr lang="en-US" sz="2000" b="0" strike="noStrike" spc="-1">
                <a:solidFill>
                  <a:srgbClr val="000000"/>
                </a:solidFill>
                <a:latin typeface="Gill Sans MT"/>
              </a:rPr>
              <a:t>Sixth Outline Level</a:t>
            </a:r>
          </a:p>
          <a:p>
            <a:pPr marL="3024000" lvl="6" indent="-216000">
              <a:spcBef>
                <a:spcPts val="283"/>
              </a:spcBef>
              <a:buClr>
                <a:srgbClr val="000000"/>
              </a:buClr>
              <a:buSzPct val="45000"/>
              <a:buFont typeface="Wingdings" charset="2"/>
              <a:buChar char=""/>
            </a:pPr>
            <a:r>
              <a:rPr lang="en-US" sz="2000" b="0" strike="noStrike" spc="-1">
                <a:solidFill>
                  <a:srgbClr val="000000"/>
                </a:solidFill>
                <a:latin typeface="Gill Sans MT"/>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ECEAE7"/>
            </a:gs>
            <a:gs pos="100000">
              <a:srgbClr val="CAC6C1"/>
            </a:gs>
          </a:gsLst>
          <a:path path="circle">
            <a:fillToRect l="50000" t="10000" r="50000" b="90000"/>
          </a:path>
        </a:gradFill>
        <a:effectLst/>
      </p:bgPr>
    </p:bg>
    <p:spTree>
      <p:nvGrpSpPr>
        <p:cNvPr id="1" name=""/>
        <p:cNvGrpSpPr/>
        <p:nvPr/>
      </p:nvGrpSpPr>
      <p:grpSpPr>
        <a:xfrm>
          <a:off x="0" y="0"/>
          <a:ext cx="0" cy="0"/>
          <a:chOff x="0" y="0"/>
          <a:chExt cx="0" cy="0"/>
        </a:xfrm>
      </p:grpSpPr>
      <p:sp>
        <p:nvSpPr>
          <p:cNvPr id="45" name="CustomShape 1"/>
          <p:cNvSpPr/>
          <p:nvPr/>
        </p:nvSpPr>
        <p:spPr>
          <a:xfrm>
            <a:off x="0" y="2019600"/>
            <a:ext cx="12191760" cy="4105440"/>
          </a:xfrm>
          <a:prstGeom prst="rect">
            <a:avLst/>
          </a:prstGeom>
          <a:gradFill rotWithShape="0">
            <a:gsLst>
              <a:gs pos="0">
                <a:srgbClr val="DFDBD5">
                  <a:alpha val="0"/>
                </a:srgbClr>
              </a:gs>
              <a:gs pos="100000">
                <a:srgbClr val="DFDBD5"/>
              </a:gs>
            </a:gsLst>
            <a:lin ang="5400000"/>
          </a:gradFill>
          <a:ln>
            <a:noFill/>
          </a:ln>
        </p:spPr>
        <p:style>
          <a:lnRef idx="2">
            <a:schemeClr val="accent1">
              <a:shade val="50000"/>
            </a:schemeClr>
          </a:lnRef>
          <a:fillRef idx="1">
            <a:schemeClr val="accent1"/>
          </a:fillRef>
          <a:effectRef idx="0">
            <a:schemeClr val="accent1"/>
          </a:effectRef>
          <a:fontRef idx="minor"/>
        </p:style>
      </p:sp>
      <p:pic>
        <p:nvPicPr>
          <p:cNvPr id="46" name="Picture 6"/>
          <p:cNvPicPr/>
          <p:nvPr/>
        </p:nvPicPr>
        <p:blipFill>
          <a:blip r:embed="rId14"/>
          <a:srcRect t="1526" b="-1526"/>
          <a:stretch/>
        </p:blipFill>
        <p:spPr>
          <a:xfrm>
            <a:off x="0" y="6126480"/>
            <a:ext cx="12191760" cy="742680"/>
          </a:xfrm>
          <a:prstGeom prst="rect">
            <a:avLst/>
          </a:prstGeom>
          <a:ln>
            <a:noFill/>
          </a:ln>
        </p:spPr>
      </p:pic>
      <p:sp>
        <p:nvSpPr>
          <p:cNvPr id="47" name="Line 2"/>
          <p:cNvSpPr/>
          <p:nvPr/>
        </p:nvSpPr>
        <p:spPr>
          <a:xfrm>
            <a:off x="0" y="6128280"/>
            <a:ext cx="12191760" cy="0"/>
          </a:xfrm>
          <a:prstGeom prst="line">
            <a:avLst/>
          </a:prstGeom>
          <a:ln w="12600">
            <a:solidFill>
              <a:srgbClr val="000001"/>
            </a:solidFill>
            <a:round/>
          </a:ln>
        </p:spPr>
        <p:style>
          <a:lnRef idx="1">
            <a:schemeClr val="accent1"/>
          </a:lnRef>
          <a:fillRef idx="0">
            <a:schemeClr val="accent1"/>
          </a:fillRef>
          <a:effectRef idx="0">
            <a:schemeClr val="accent1"/>
          </a:effectRef>
          <a:fontRef idx="minor"/>
        </p:style>
      </p:sp>
      <p:sp>
        <p:nvSpPr>
          <p:cNvPr id="48" name="PlaceHolder 3"/>
          <p:cNvSpPr>
            <a:spLocks noGrp="1"/>
          </p:cNvSpPr>
          <p:nvPr>
            <p:ph type="title"/>
          </p:nvPr>
        </p:nvSpPr>
        <p:spPr>
          <a:xfrm>
            <a:off x="1451520" y="804600"/>
            <a:ext cx="9603000" cy="1049040"/>
          </a:xfrm>
          <a:prstGeom prst="rect">
            <a:avLst/>
          </a:prstGeom>
        </p:spPr>
        <p:txBody>
          <a:bodyPr>
            <a:noAutofit/>
          </a:bodyPr>
          <a:lstStyle/>
          <a:p>
            <a:pPr>
              <a:lnSpc>
                <a:spcPct val="90000"/>
              </a:lnSpc>
            </a:pPr>
            <a:r>
              <a:rPr lang="en-US" sz="3200" b="0" strike="noStrike" cap="all" spc="-1">
                <a:solidFill>
                  <a:srgbClr val="000000"/>
                </a:solidFill>
                <a:latin typeface="Gill Sans MT"/>
              </a:rPr>
              <a:t>Click to edit Master title style</a:t>
            </a:r>
            <a:endParaRPr lang="en-US" sz="3200" b="0" strike="noStrike" spc="-1">
              <a:solidFill>
                <a:srgbClr val="000000"/>
              </a:solidFill>
              <a:latin typeface="Gill Sans MT"/>
            </a:endParaRPr>
          </a:p>
        </p:txBody>
      </p:sp>
      <p:sp>
        <p:nvSpPr>
          <p:cNvPr id="49" name="PlaceHolder 4"/>
          <p:cNvSpPr>
            <a:spLocks noGrp="1"/>
          </p:cNvSpPr>
          <p:nvPr>
            <p:ph type="body"/>
          </p:nvPr>
        </p:nvSpPr>
        <p:spPr>
          <a:xfrm>
            <a:off x="1451520" y="2015640"/>
            <a:ext cx="9603000" cy="3450240"/>
          </a:xfrm>
          <a:prstGeom prst="rect">
            <a:avLst/>
          </a:prstGeom>
        </p:spPr>
        <p:txBody>
          <a:bodyPr>
            <a:noAutofit/>
          </a:bodyPr>
          <a:lstStyle/>
          <a:p>
            <a:pPr marL="228600" indent="-228240">
              <a:lnSpc>
                <a:spcPct val="120000"/>
              </a:lnSpc>
              <a:spcBef>
                <a:spcPts val="1001"/>
              </a:spcBef>
              <a:buClr>
                <a:srgbClr val="B71E42"/>
              </a:buClr>
              <a:buFont typeface="Arial"/>
              <a:buChar char="•"/>
            </a:pPr>
            <a:r>
              <a:rPr lang="en-US" sz="2000" b="0" strike="noStrike" spc="-1">
                <a:solidFill>
                  <a:srgbClr val="000000"/>
                </a:solidFill>
                <a:latin typeface="Gill Sans MT"/>
              </a:rPr>
              <a:t>Click to edit Master text styles</a:t>
            </a:r>
          </a:p>
          <a:p>
            <a:pPr marL="685800" lvl="1" indent="-228240">
              <a:lnSpc>
                <a:spcPct val="120000"/>
              </a:lnSpc>
              <a:spcBef>
                <a:spcPts val="499"/>
              </a:spcBef>
              <a:buClr>
                <a:srgbClr val="B71E42"/>
              </a:buClr>
              <a:buFont typeface="Arial"/>
              <a:buChar char="•"/>
            </a:pPr>
            <a:r>
              <a:rPr lang="en-US" sz="1800" b="0" strike="noStrike" spc="-1">
                <a:solidFill>
                  <a:srgbClr val="000000"/>
                </a:solidFill>
                <a:latin typeface="Gill Sans MT"/>
              </a:rPr>
              <a:t>Second level</a:t>
            </a:r>
          </a:p>
          <a:p>
            <a:pPr marL="1143000" lvl="2" indent="-228240">
              <a:lnSpc>
                <a:spcPct val="120000"/>
              </a:lnSpc>
              <a:spcBef>
                <a:spcPts val="499"/>
              </a:spcBef>
              <a:buClr>
                <a:srgbClr val="B71E42"/>
              </a:buClr>
              <a:buFont typeface="Arial"/>
              <a:buChar char="•"/>
            </a:pPr>
            <a:r>
              <a:rPr lang="en-US" sz="1600" b="0" strike="noStrike" spc="-1">
                <a:solidFill>
                  <a:srgbClr val="000000"/>
                </a:solidFill>
                <a:latin typeface="Gill Sans MT"/>
              </a:rPr>
              <a:t>Third level</a:t>
            </a:r>
          </a:p>
          <a:p>
            <a:pPr marL="1600200" lvl="3" indent="-228240">
              <a:lnSpc>
                <a:spcPct val="120000"/>
              </a:lnSpc>
              <a:spcBef>
                <a:spcPts val="499"/>
              </a:spcBef>
              <a:buClr>
                <a:srgbClr val="B71E42"/>
              </a:buClr>
              <a:buFont typeface="Arial"/>
              <a:buChar char="•"/>
            </a:pPr>
            <a:r>
              <a:rPr lang="en-US" sz="1400" b="0" strike="noStrike" spc="-1">
                <a:solidFill>
                  <a:srgbClr val="000000"/>
                </a:solidFill>
                <a:latin typeface="Gill Sans MT"/>
              </a:rPr>
              <a:t>Fourth level</a:t>
            </a:r>
          </a:p>
          <a:p>
            <a:pPr marL="2057400" lvl="4" indent="-228240">
              <a:lnSpc>
                <a:spcPct val="120000"/>
              </a:lnSpc>
              <a:spcBef>
                <a:spcPts val="499"/>
              </a:spcBef>
              <a:buClr>
                <a:srgbClr val="B71E42"/>
              </a:buClr>
              <a:buFont typeface="Arial"/>
              <a:buChar char="•"/>
            </a:pPr>
            <a:r>
              <a:rPr lang="en-US" sz="1200" b="0" strike="noStrike" spc="-1">
                <a:solidFill>
                  <a:srgbClr val="000000"/>
                </a:solidFill>
                <a:latin typeface="Gill Sans MT"/>
              </a:rPr>
              <a:t>Fifth level</a:t>
            </a:r>
          </a:p>
        </p:txBody>
      </p:sp>
      <p:sp>
        <p:nvSpPr>
          <p:cNvPr id="50" name="PlaceHolder 5"/>
          <p:cNvSpPr>
            <a:spLocks noGrp="1"/>
          </p:cNvSpPr>
          <p:nvPr>
            <p:ph type="dt"/>
          </p:nvPr>
        </p:nvSpPr>
        <p:spPr>
          <a:xfrm>
            <a:off x="7554240" y="330480"/>
            <a:ext cx="3500280" cy="308880"/>
          </a:xfrm>
          <a:prstGeom prst="rect">
            <a:avLst/>
          </a:prstGeom>
        </p:spPr>
        <p:txBody>
          <a:bodyPr anchor="ctr">
            <a:noAutofit/>
          </a:bodyPr>
          <a:lstStyle/>
          <a:p>
            <a:pPr algn="r">
              <a:lnSpc>
                <a:spcPct val="100000"/>
              </a:lnSpc>
            </a:pPr>
            <a:fld id="{1904915A-0FEA-4335-9883-8ECB62A3D8CA}" type="datetime1">
              <a:rPr lang="en-US" sz="1000" b="0" strike="noStrike" spc="-1">
                <a:solidFill>
                  <a:srgbClr val="8B8B8B"/>
                </a:solidFill>
                <a:latin typeface="Gill Sans MT"/>
              </a:rPr>
              <a:pPr algn="r">
                <a:lnSpc>
                  <a:spcPct val="100000"/>
                </a:lnSpc>
              </a:pPr>
              <a:t>11/24/2020</a:t>
            </a:fld>
            <a:endParaRPr lang="en-US" sz="1000" b="0" strike="noStrike" spc="-1">
              <a:latin typeface="Times New Roman"/>
            </a:endParaRPr>
          </a:p>
        </p:txBody>
      </p:sp>
      <p:sp>
        <p:nvSpPr>
          <p:cNvPr id="51" name="PlaceHolder 6"/>
          <p:cNvSpPr>
            <a:spLocks noGrp="1"/>
          </p:cNvSpPr>
          <p:nvPr>
            <p:ph type="ftr"/>
          </p:nvPr>
        </p:nvSpPr>
        <p:spPr>
          <a:xfrm>
            <a:off x="1451520" y="329400"/>
            <a:ext cx="5938560" cy="308880"/>
          </a:xfrm>
          <a:prstGeom prst="rect">
            <a:avLst/>
          </a:prstGeom>
        </p:spPr>
        <p:txBody>
          <a:bodyPr anchor="ctr">
            <a:noAutofit/>
          </a:bodyPr>
          <a:lstStyle/>
          <a:p>
            <a:endParaRPr lang="en-US" sz="2400" b="0" strike="noStrike" spc="-1">
              <a:latin typeface="Times New Roman"/>
            </a:endParaRPr>
          </a:p>
        </p:txBody>
      </p:sp>
      <p:sp>
        <p:nvSpPr>
          <p:cNvPr id="52" name="PlaceHolder 7"/>
          <p:cNvSpPr>
            <a:spLocks noGrp="1"/>
          </p:cNvSpPr>
          <p:nvPr>
            <p:ph type="sldNum"/>
          </p:nvPr>
        </p:nvSpPr>
        <p:spPr>
          <a:xfrm>
            <a:off x="480240" y="798840"/>
            <a:ext cx="810720" cy="503280"/>
          </a:xfrm>
          <a:prstGeom prst="rect">
            <a:avLst/>
          </a:prstGeom>
        </p:spPr>
        <p:txBody>
          <a:bodyPr>
            <a:noAutofit/>
          </a:bodyPr>
          <a:lstStyle/>
          <a:p>
            <a:pPr algn="r">
              <a:lnSpc>
                <a:spcPct val="100000"/>
              </a:lnSpc>
            </a:pPr>
            <a:fld id="{D4D26B62-2880-401D-AEEB-D5E1EBB57BC5}" type="slidenum">
              <a:rPr lang="en-US" sz="2800" b="0" strike="noStrike" spc="-1">
                <a:solidFill>
                  <a:srgbClr val="B71E42"/>
                </a:solidFill>
                <a:latin typeface="Gill Sans MT"/>
              </a:rPr>
              <a:pPr algn="r">
                <a:lnSpc>
                  <a:spcPct val="100000"/>
                </a:lnSpc>
              </a:pPr>
              <a:t>‹#›</a:t>
            </a:fld>
            <a:endParaRPr lang="en-US" sz="2800" b="0" strike="noStrike" spc="-1">
              <a:latin typeface="Times New Roman"/>
            </a:endParaRPr>
          </a:p>
        </p:txBody>
      </p:sp>
      <p:sp>
        <p:nvSpPr>
          <p:cNvPr id="53" name="Line 8"/>
          <p:cNvSpPr/>
          <p:nvPr/>
        </p:nvSpPr>
        <p:spPr>
          <a:xfrm>
            <a:off x="1453680" y="1846800"/>
            <a:ext cx="9607680" cy="0"/>
          </a:xfrm>
          <a:prstGeom prst="line">
            <a:avLst/>
          </a:prstGeom>
          <a:ln w="31680">
            <a:round/>
          </a:ln>
        </p:spPr>
        <p:style>
          <a:lnRef idx="3">
            <a:schemeClr val="accent1"/>
          </a:lnRef>
          <a:fillRef idx="0">
            <a:schemeClr val="accent1"/>
          </a:fillRef>
          <a:effectRef idx="2">
            <a:schemeClr val="accent1"/>
          </a:effectRef>
          <a:fontRef idx="minor"/>
        </p:style>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ECEAE7"/>
            </a:gs>
            <a:gs pos="100000">
              <a:srgbClr val="CAC6C1"/>
            </a:gs>
          </a:gsLst>
          <a:path path="circle">
            <a:fillToRect l="50000" t="10000" r="50000" b="90000"/>
          </a:path>
        </a:gradFill>
        <a:effectLst/>
      </p:bgPr>
    </p:bg>
    <p:spTree>
      <p:nvGrpSpPr>
        <p:cNvPr id="1" name=""/>
        <p:cNvGrpSpPr/>
        <p:nvPr/>
      </p:nvGrpSpPr>
      <p:grpSpPr>
        <a:xfrm>
          <a:off x="0" y="0"/>
          <a:ext cx="0" cy="0"/>
          <a:chOff x="0" y="0"/>
          <a:chExt cx="0" cy="0"/>
        </a:xfrm>
      </p:grpSpPr>
      <p:sp>
        <p:nvSpPr>
          <p:cNvPr id="90" name="CustomShape 1"/>
          <p:cNvSpPr/>
          <p:nvPr/>
        </p:nvSpPr>
        <p:spPr>
          <a:xfrm>
            <a:off x="0" y="2019600"/>
            <a:ext cx="12191760" cy="4105440"/>
          </a:xfrm>
          <a:prstGeom prst="rect">
            <a:avLst/>
          </a:prstGeom>
          <a:gradFill rotWithShape="0">
            <a:gsLst>
              <a:gs pos="0">
                <a:srgbClr val="DFDBD5">
                  <a:alpha val="0"/>
                </a:srgbClr>
              </a:gs>
              <a:gs pos="100000">
                <a:srgbClr val="DFDBD5"/>
              </a:gs>
            </a:gsLst>
            <a:lin ang="5400000"/>
          </a:gradFill>
          <a:ln>
            <a:noFill/>
          </a:ln>
        </p:spPr>
        <p:style>
          <a:lnRef idx="2">
            <a:schemeClr val="accent1">
              <a:shade val="50000"/>
            </a:schemeClr>
          </a:lnRef>
          <a:fillRef idx="1">
            <a:schemeClr val="accent1"/>
          </a:fillRef>
          <a:effectRef idx="0">
            <a:schemeClr val="accent1"/>
          </a:effectRef>
          <a:fontRef idx="minor"/>
        </p:style>
      </p:sp>
      <p:pic>
        <p:nvPicPr>
          <p:cNvPr id="91" name="Picture 6"/>
          <p:cNvPicPr/>
          <p:nvPr/>
        </p:nvPicPr>
        <p:blipFill>
          <a:blip r:embed="rId14"/>
          <a:srcRect t="1526" b="-1526"/>
          <a:stretch/>
        </p:blipFill>
        <p:spPr>
          <a:xfrm>
            <a:off x="0" y="6126480"/>
            <a:ext cx="12191760" cy="742680"/>
          </a:xfrm>
          <a:prstGeom prst="rect">
            <a:avLst/>
          </a:prstGeom>
          <a:ln>
            <a:noFill/>
          </a:ln>
        </p:spPr>
      </p:pic>
      <p:sp>
        <p:nvSpPr>
          <p:cNvPr id="92" name="Line 2"/>
          <p:cNvSpPr/>
          <p:nvPr/>
        </p:nvSpPr>
        <p:spPr>
          <a:xfrm>
            <a:off x="0" y="6128280"/>
            <a:ext cx="12191760" cy="0"/>
          </a:xfrm>
          <a:prstGeom prst="line">
            <a:avLst/>
          </a:prstGeom>
          <a:ln w="12600">
            <a:solidFill>
              <a:srgbClr val="000001"/>
            </a:solidFill>
            <a:round/>
          </a:ln>
        </p:spPr>
        <p:style>
          <a:lnRef idx="1">
            <a:schemeClr val="accent1"/>
          </a:lnRef>
          <a:fillRef idx="0">
            <a:schemeClr val="accent1"/>
          </a:fillRef>
          <a:effectRef idx="0">
            <a:schemeClr val="accent1"/>
          </a:effectRef>
          <a:fontRef idx="minor"/>
        </p:style>
      </p:sp>
      <p:sp>
        <p:nvSpPr>
          <p:cNvPr id="93" name="PlaceHolder 3"/>
          <p:cNvSpPr>
            <a:spLocks noGrp="1"/>
          </p:cNvSpPr>
          <p:nvPr>
            <p:ph type="title"/>
          </p:nvPr>
        </p:nvSpPr>
        <p:spPr>
          <a:xfrm>
            <a:off x="1449360" y="804960"/>
            <a:ext cx="9605160" cy="1059120"/>
          </a:xfrm>
          <a:prstGeom prst="rect">
            <a:avLst/>
          </a:prstGeom>
        </p:spPr>
        <p:txBody>
          <a:bodyPr>
            <a:noAutofit/>
          </a:bodyPr>
          <a:lstStyle/>
          <a:p>
            <a:pPr>
              <a:lnSpc>
                <a:spcPct val="90000"/>
              </a:lnSpc>
            </a:pPr>
            <a:r>
              <a:rPr lang="en-US" sz="3200" b="0" strike="noStrike" cap="all" spc="-1">
                <a:solidFill>
                  <a:srgbClr val="000000"/>
                </a:solidFill>
                <a:latin typeface="Gill Sans MT"/>
              </a:rPr>
              <a:t>Click to edit Master title style</a:t>
            </a:r>
            <a:endParaRPr lang="en-US" sz="3200" b="0" strike="noStrike" spc="-1">
              <a:solidFill>
                <a:srgbClr val="000000"/>
              </a:solidFill>
              <a:latin typeface="Gill Sans MT"/>
            </a:endParaRPr>
          </a:p>
        </p:txBody>
      </p:sp>
      <p:sp>
        <p:nvSpPr>
          <p:cNvPr id="94" name="PlaceHolder 4"/>
          <p:cNvSpPr>
            <a:spLocks noGrp="1"/>
          </p:cNvSpPr>
          <p:nvPr>
            <p:ph type="body"/>
          </p:nvPr>
        </p:nvSpPr>
        <p:spPr>
          <a:xfrm>
            <a:off x="1447200" y="2010960"/>
            <a:ext cx="4644720" cy="3448080"/>
          </a:xfrm>
          <a:prstGeom prst="rect">
            <a:avLst/>
          </a:prstGeom>
        </p:spPr>
        <p:txBody>
          <a:bodyPr>
            <a:noAutofit/>
          </a:bodyPr>
          <a:lstStyle/>
          <a:p>
            <a:pPr marL="228600" indent="-228240">
              <a:lnSpc>
                <a:spcPct val="120000"/>
              </a:lnSpc>
              <a:spcBef>
                <a:spcPts val="1001"/>
              </a:spcBef>
              <a:buClr>
                <a:srgbClr val="B71E42"/>
              </a:buClr>
              <a:buFont typeface="Arial"/>
              <a:buChar char="•"/>
            </a:pPr>
            <a:r>
              <a:rPr lang="en-US" sz="2000" b="0" strike="noStrike" spc="-1">
                <a:solidFill>
                  <a:srgbClr val="000000"/>
                </a:solidFill>
                <a:latin typeface="Gill Sans MT"/>
              </a:rPr>
              <a:t>Click to edit Master text styles</a:t>
            </a:r>
          </a:p>
          <a:p>
            <a:pPr marL="685800" lvl="1" indent="-228240">
              <a:lnSpc>
                <a:spcPct val="120000"/>
              </a:lnSpc>
              <a:spcBef>
                <a:spcPts val="499"/>
              </a:spcBef>
              <a:buClr>
                <a:srgbClr val="B71E42"/>
              </a:buClr>
              <a:buFont typeface="Arial"/>
              <a:buChar char="•"/>
            </a:pPr>
            <a:r>
              <a:rPr lang="en-US" sz="1800" b="0" strike="noStrike" spc="-1">
                <a:solidFill>
                  <a:srgbClr val="000000"/>
                </a:solidFill>
                <a:latin typeface="Gill Sans MT"/>
              </a:rPr>
              <a:t>Second level</a:t>
            </a:r>
          </a:p>
          <a:p>
            <a:pPr marL="1143000" lvl="2" indent="-228240">
              <a:lnSpc>
                <a:spcPct val="120000"/>
              </a:lnSpc>
              <a:spcBef>
                <a:spcPts val="499"/>
              </a:spcBef>
              <a:buClr>
                <a:srgbClr val="B71E42"/>
              </a:buClr>
              <a:buFont typeface="Arial"/>
              <a:buChar char="•"/>
            </a:pPr>
            <a:r>
              <a:rPr lang="en-US" sz="1600" b="0" strike="noStrike" spc="-1">
                <a:solidFill>
                  <a:srgbClr val="000000"/>
                </a:solidFill>
                <a:latin typeface="Gill Sans MT"/>
              </a:rPr>
              <a:t>Third level</a:t>
            </a:r>
          </a:p>
          <a:p>
            <a:pPr marL="1600200" lvl="3" indent="-228240">
              <a:lnSpc>
                <a:spcPct val="120000"/>
              </a:lnSpc>
              <a:spcBef>
                <a:spcPts val="499"/>
              </a:spcBef>
              <a:buClr>
                <a:srgbClr val="B71E42"/>
              </a:buClr>
              <a:buFont typeface="Arial"/>
              <a:buChar char="•"/>
            </a:pPr>
            <a:r>
              <a:rPr lang="en-US" sz="1400" b="0" strike="noStrike" spc="-1">
                <a:solidFill>
                  <a:srgbClr val="000000"/>
                </a:solidFill>
                <a:latin typeface="Gill Sans MT"/>
              </a:rPr>
              <a:t>Fourth level</a:t>
            </a:r>
          </a:p>
          <a:p>
            <a:pPr marL="2057400" lvl="4" indent="-228240">
              <a:lnSpc>
                <a:spcPct val="120000"/>
              </a:lnSpc>
              <a:spcBef>
                <a:spcPts val="499"/>
              </a:spcBef>
              <a:buClr>
                <a:srgbClr val="B71E42"/>
              </a:buClr>
              <a:buFont typeface="Arial"/>
              <a:buChar char="•"/>
            </a:pPr>
            <a:r>
              <a:rPr lang="en-US" sz="1200" b="0" strike="noStrike" spc="-1">
                <a:solidFill>
                  <a:srgbClr val="000000"/>
                </a:solidFill>
                <a:latin typeface="Gill Sans MT"/>
              </a:rPr>
              <a:t>Fifth level</a:t>
            </a:r>
          </a:p>
        </p:txBody>
      </p:sp>
      <p:sp>
        <p:nvSpPr>
          <p:cNvPr id="95" name="PlaceHolder 5"/>
          <p:cNvSpPr>
            <a:spLocks noGrp="1"/>
          </p:cNvSpPr>
          <p:nvPr>
            <p:ph type="body"/>
          </p:nvPr>
        </p:nvSpPr>
        <p:spPr>
          <a:xfrm>
            <a:off x="6413760" y="2017440"/>
            <a:ext cx="4644720" cy="3441240"/>
          </a:xfrm>
          <a:prstGeom prst="rect">
            <a:avLst/>
          </a:prstGeom>
        </p:spPr>
        <p:txBody>
          <a:bodyPr>
            <a:noAutofit/>
          </a:bodyPr>
          <a:lstStyle/>
          <a:p>
            <a:pPr marL="228600" indent="-228240">
              <a:lnSpc>
                <a:spcPct val="120000"/>
              </a:lnSpc>
              <a:spcBef>
                <a:spcPts val="1001"/>
              </a:spcBef>
              <a:buClr>
                <a:srgbClr val="B71E42"/>
              </a:buClr>
              <a:buFont typeface="Arial"/>
              <a:buChar char="•"/>
            </a:pPr>
            <a:r>
              <a:rPr lang="en-US" sz="2000" b="0" strike="noStrike" spc="-1">
                <a:solidFill>
                  <a:srgbClr val="000000"/>
                </a:solidFill>
                <a:latin typeface="Gill Sans MT"/>
              </a:rPr>
              <a:t>Click to edit Master text styles</a:t>
            </a:r>
          </a:p>
          <a:p>
            <a:pPr marL="685800" lvl="1" indent="-228240">
              <a:lnSpc>
                <a:spcPct val="120000"/>
              </a:lnSpc>
              <a:spcBef>
                <a:spcPts val="499"/>
              </a:spcBef>
              <a:buClr>
                <a:srgbClr val="B71E42"/>
              </a:buClr>
              <a:buFont typeface="Arial"/>
              <a:buChar char="•"/>
            </a:pPr>
            <a:r>
              <a:rPr lang="en-US" sz="1800" b="0" strike="noStrike" spc="-1">
                <a:solidFill>
                  <a:srgbClr val="000000"/>
                </a:solidFill>
                <a:latin typeface="Gill Sans MT"/>
              </a:rPr>
              <a:t>Second level</a:t>
            </a:r>
          </a:p>
          <a:p>
            <a:pPr marL="1143000" lvl="2" indent="-228240">
              <a:lnSpc>
                <a:spcPct val="120000"/>
              </a:lnSpc>
              <a:spcBef>
                <a:spcPts val="499"/>
              </a:spcBef>
              <a:buClr>
                <a:srgbClr val="B71E42"/>
              </a:buClr>
              <a:buFont typeface="Arial"/>
              <a:buChar char="•"/>
            </a:pPr>
            <a:r>
              <a:rPr lang="en-US" sz="1600" b="0" strike="noStrike" spc="-1">
                <a:solidFill>
                  <a:srgbClr val="000000"/>
                </a:solidFill>
                <a:latin typeface="Gill Sans MT"/>
              </a:rPr>
              <a:t>Third level</a:t>
            </a:r>
          </a:p>
          <a:p>
            <a:pPr marL="1600200" lvl="3" indent="-228240">
              <a:lnSpc>
                <a:spcPct val="120000"/>
              </a:lnSpc>
              <a:spcBef>
                <a:spcPts val="499"/>
              </a:spcBef>
              <a:buClr>
                <a:srgbClr val="B71E42"/>
              </a:buClr>
              <a:buFont typeface="Arial"/>
              <a:buChar char="•"/>
            </a:pPr>
            <a:r>
              <a:rPr lang="en-US" sz="1400" b="0" strike="noStrike" spc="-1">
                <a:solidFill>
                  <a:srgbClr val="000000"/>
                </a:solidFill>
                <a:latin typeface="Gill Sans MT"/>
              </a:rPr>
              <a:t>Fourth level</a:t>
            </a:r>
          </a:p>
          <a:p>
            <a:pPr marL="2057400" lvl="4" indent="-228240">
              <a:lnSpc>
                <a:spcPct val="120000"/>
              </a:lnSpc>
              <a:spcBef>
                <a:spcPts val="499"/>
              </a:spcBef>
              <a:buClr>
                <a:srgbClr val="B71E42"/>
              </a:buClr>
              <a:buFont typeface="Arial"/>
              <a:buChar char="•"/>
            </a:pPr>
            <a:r>
              <a:rPr lang="en-US" sz="1200" b="0" strike="noStrike" spc="-1">
                <a:solidFill>
                  <a:srgbClr val="000000"/>
                </a:solidFill>
                <a:latin typeface="Gill Sans MT"/>
              </a:rPr>
              <a:t>Fifth level</a:t>
            </a:r>
          </a:p>
        </p:txBody>
      </p:sp>
      <p:sp>
        <p:nvSpPr>
          <p:cNvPr id="96" name="PlaceHolder 6"/>
          <p:cNvSpPr>
            <a:spLocks noGrp="1"/>
          </p:cNvSpPr>
          <p:nvPr>
            <p:ph type="dt"/>
          </p:nvPr>
        </p:nvSpPr>
        <p:spPr>
          <a:xfrm>
            <a:off x="7554240" y="330480"/>
            <a:ext cx="3500280" cy="308880"/>
          </a:xfrm>
          <a:prstGeom prst="rect">
            <a:avLst/>
          </a:prstGeom>
        </p:spPr>
        <p:txBody>
          <a:bodyPr anchor="ctr">
            <a:noAutofit/>
          </a:bodyPr>
          <a:lstStyle/>
          <a:p>
            <a:pPr algn="r">
              <a:lnSpc>
                <a:spcPct val="100000"/>
              </a:lnSpc>
            </a:pPr>
            <a:fld id="{2D9E8E52-C4A5-47D9-9F31-60483B286E3F}" type="datetime1">
              <a:rPr lang="en-US" sz="1000" b="0" strike="noStrike" spc="-1">
                <a:solidFill>
                  <a:srgbClr val="8B8B8B"/>
                </a:solidFill>
                <a:latin typeface="Gill Sans MT"/>
              </a:rPr>
              <a:pPr algn="r">
                <a:lnSpc>
                  <a:spcPct val="100000"/>
                </a:lnSpc>
              </a:pPr>
              <a:t>11/24/2020</a:t>
            </a:fld>
            <a:endParaRPr lang="en-US" sz="1000" b="0" strike="noStrike" spc="-1">
              <a:latin typeface="Times New Roman"/>
            </a:endParaRPr>
          </a:p>
        </p:txBody>
      </p:sp>
      <p:sp>
        <p:nvSpPr>
          <p:cNvPr id="97" name="PlaceHolder 7"/>
          <p:cNvSpPr>
            <a:spLocks noGrp="1"/>
          </p:cNvSpPr>
          <p:nvPr>
            <p:ph type="ftr"/>
          </p:nvPr>
        </p:nvSpPr>
        <p:spPr>
          <a:xfrm>
            <a:off x="1451520" y="329400"/>
            <a:ext cx="5938560" cy="308880"/>
          </a:xfrm>
          <a:prstGeom prst="rect">
            <a:avLst/>
          </a:prstGeom>
        </p:spPr>
        <p:txBody>
          <a:bodyPr anchor="ctr">
            <a:noAutofit/>
          </a:bodyPr>
          <a:lstStyle/>
          <a:p>
            <a:endParaRPr lang="en-US" sz="2400" b="0" strike="noStrike" spc="-1">
              <a:latin typeface="Times New Roman"/>
            </a:endParaRPr>
          </a:p>
        </p:txBody>
      </p:sp>
      <p:sp>
        <p:nvSpPr>
          <p:cNvPr id="98" name="PlaceHolder 8"/>
          <p:cNvSpPr>
            <a:spLocks noGrp="1"/>
          </p:cNvSpPr>
          <p:nvPr>
            <p:ph type="sldNum"/>
          </p:nvPr>
        </p:nvSpPr>
        <p:spPr>
          <a:xfrm>
            <a:off x="480240" y="798840"/>
            <a:ext cx="810720" cy="503280"/>
          </a:xfrm>
          <a:prstGeom prst="rect">
            <a:avLst/>
          </a:prstGeom>
        </p:spPr>
        <p:txBody>
          <a:bodyPr>
            <a:noAutofit/>
          </a:bodyPr>
          <a:lstStyle/>
          <a:p>
            <a:pPr algn="r">
              <a:lnSpc>
                <a:spcPct val="100000"/>
              </a:lnSpc>
            </a:pPr>
            <a:fld id="{5A922C2C-D3A9-494A-B21E-0F4C0DD26468}" type="slidenum">
              <a:rPr lang="en-US" sz="2800" b="0" strike="noStrike" spc="-1">
                <a:solidFill>
                  <a:srgbClr val="B71E42"/>
                </a:solidFill>
                <a:latin typeface="Gill Sans MT"/>
              </a:rPr>
              <a:pPr algn="r">
                <a:lnSpc>
                  <a:spcPct val="100000"/>
                </a:lnSpc>
              </a:pPr>
              <a:t>‹#›</a:t>
            </a:fld>
            <a:endParaRPr lang="en-US" sz="2800" b="0" strike="noStrike" spc="-1">
              <a:latin typeface="Times New Roman"/>
            </a:endParaRPr>
          </a:p>
        </p:txBody>
      </p:sp>
      <p:sp>
        <p:nvSpPr>
          <p:cNvPr id="99" name="Line 9"/>
          <p:cNvSpPr/>
          <p:nvPr/>
        </p:nvSpPr>
        <p:spPr>
          <a:xfrm>
            <a:off x="1453680" y="1846800"/>
            <a:ext cx="9607680" cy="0"/>
          </a:xfrm>
          <a:prstGeom prst="line">
            <a:avLst/>
          </a:prstGeom>
          <a:ln w="31680">
            <a:round/>
          </a:ln>
        </p:spPr>
        <p:style>
          <a:lnRef idx="3">
            <a:schemeClr val="accent1"/>
          </a:lnRef>
          <a:fillRef idx="0">
            <a:schemeClr val="accent1"/>
          </a:fillRef>
          <a:effectRef idx="2">
            <a:schemeClr val="accent1"/>
          </a:effectRef>
          <a:fontRef idx="minor"/>
        </p:style>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p:bodyStyle/>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136" name="Picture 4"/>
          <p:cNvPicPr/>
          <p:nvPr/>
        </p:nvPicPr>
        <p:blipFill>
          <a:blip r:embed="rId2" cstate="print"/>
          <a:stretch/>
        </p:blipFill>
        <p:spPr>
          <a:xfrm>
            <a:off x="-3240" y="0"/>
            <a:ext cx="12191760" cy="6857640"/>
          </a:xfrm>
          <a:prstGeom prst="rect">
            <a:avLst/>
          </a:prstGeom>
          <a:ln>
            <a:noFill/>
          </a:ln>
        </p:spPr>
      </p:pic>
      <p:sp>
        <p:nvSpPr>
          <p:cNvPr id="137" name="TextShape 1"/>
          <p:cNvSpPr txBox="1"/>
          <p:nvPr/>
        </p:nvSpPr>
        <p:spPr>
          <a:xfrm>
            <a:off x="437040" y="615240"/>
            <a:ext cx="3214080" cy="1709640"/>
          </a:xfrm>
          <a:prstGeom prst="rect">
            <a:avLst/>
          </a:prstGeom>
          <a:noFill/>
          <a:ln>
            <a:noFill/>
          </a:ln>
        </p:spPr>
        <p:txBody>
          <a:bodyPr bIns="0" anchor="b">
            <a:normAutofit fontScale="72000" lnSpcReduction="10000"/>
          </a:bodyPr>
          <a:lstStyle/>
          <a:p>
            <a:pPr algn="ctr">
              <a:lnSpc>
                <a:spcPct val="90000"/>
              </a:lnSpc>
            </a:pPr>
            <a:r>
              <a:rPr lang="en-US" sz="4400" b="0" strike="noStrike" cap="all" spc="-1">
                <a:solidFill>
                  <a:srgbClr val="000000"/>
                </a:solidFill>
                <a:latin typeface="Gill Sans MT"/>
              </a:rPr>
              <a:t>LORAX-</a:t>
            </a:r>
            <a:r>
              <a:t/>
            </a:r>
            <a:br/>
            <a:r>
              <a:rPr lang="en-US" sz="4400" b="0" strike="noStrike" cap="all" spc="-1">
                <a:solidFill>
                  <a:srgbClr val="000000"/>
                </a:solidFill>
                <a:latin typeface="Gill Sans MT"/>
              </a:rPr>
              <a:t>Train management system</a:t>
            </a:r>
            <a:endParaRPr lang="en-US" sz="4400" b="0" strike="noStrike" spc="-1">
              <a:solidFill>
                <a:srgbClr val="000000"/>
              </a:solidFill>
              <a:latin typeface="Gill Sans MT"/>
            </a:endParaRPr>
          </a:p>
        </p:txBody>
      </p:sp>
      <p:sp>
        <p:nvSpPr>
          <p:cNvPr id="138" name="TextShape 2"/>
          <p:cNvSpPr txBox="1"/>
          <p:nvPr/>
        </p:nvSpPr>
        <p:spPr>
          <a:xfrm>
            <a:off x="8834400" y="3659760"/>
            <a:ext cx="3594600" cy="1933920"/>
          </a:xfrm>
          <a:prstGeom prst="rect">
            <a:avLst/>
          </a:prstGeom>
          <a:noFill/>
          <a:ln>
            <a:noFill/>
          </a:ln>
        </p:spPr>
        <p:txBody>
          <a:bodyPr tIns="91440" bIns="91440">
            <a:normAutofit/>
          </a:bodyPr>
          <a:lstStyle/>
          <a:p>
            <a:pPr>
              <a:lnSpc>
                <a:spcPct val="100000"/>
              </a:lnSpc>
              <a:spcBef>
                <a:spcPts val="1001"/>
              </a:spcBef>
            </a:pPr>
            <a:r>
              <a:rPr lang="en-US" sz="1600" b="0" strike="noStrike" cap="all" spc="-1">
                <a:solidFill>
                  <a:srgbClr val="FFFFFF"/>
                </a:solidFill>
                <a:latin typeface="Gill Sans MT"/>
              </a:rPr>
              <a:t>MD. ZUHAIR </a:t>
            </a:r>
            <a:endParaRPr lang="en-US" sz="1600" b="0" strike="noStrike" spc="-1">
              <a:latin typeface="Arial"/>
            </a:endParaRPr>
          </a:p>
          <a:p>
            <a:pPr>
              <a:lnSpc>
                <a:spcPct val="100000"/>
              </a:lnSpc>
              <a:spcBef>
                <a:spcPts val="1001"/>
              </a:spcBef>
            </a:pPr>
            <a:r>
              <a:rPr lang="en-US" sz="1600" b="0" strike="noStrike" cap="all" spc="-1">
                <a:solidFill>
                  <a:srgbClr val="FFFFFF"/>
                </a:solidFill>
                <a:latin typeface="Gill Sans MT"/>
              </a:rPr>
              <a:t>NARESH KUMAR</a:t>
            </a:r>
            <a:endParaRPr lang="en-US" sz="1600" b="0" strike="noStrike" spc="-1">
              <a:latin typeface="Arial"/>
            </a:endParaRPr>
          </a:p>
          <a:p>
            <a:pPr>
              <a:lnSpc>
                <a:spcPct val="100000"/>
              </a:lnSpc>
              <a:spcBef>
                <a:spcPts val="1001"/>
              </a:spcBef>
            </a:pPr>
            <a:r>
              <a:rPr lang="en-US" sz="1600" b="0" strike="noStrike" cap="all" spc="-1">
                <a:solidFill>
                  <a:srgbClr val="FFFFFF"/>
                </a:solidFill>
                <a:latin typeface="Gill Sans MT"/>
              </a:rPr>
              <a:t>SHAAN KUMAR</a:t>
            </a:r>
            <a:endParaRPr lang="en-US" sz="1600" b="0" strike="noStrike" spc="-1">
              <a:latin typeface="Arial"/>
            </a:endParaRPr>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TextShape 1"/>
          <p:cNvSpPr txBox="1"/>
          <p:nvPr/>
        </p:nvSpPr>
        <p:spPr>
          <a:xfrm>
            <a:off x="1371600" y="0"/>
            <a:ext cx="9605160" cy="1059120"/>
          </a:xfrm>
          <a:prstGeom prst="rect">
            <a:avLst/>
          </a:prstGeom>
          <a:noFill/>
          <a:ln>
            <a:noFill/>
          </a:ln>
        </p:spPr>
        <p:txBody>
          <a:bodyPr lIns="0" tIns="0" rIns="0" bIns="0" anchor="ctr">
            <a:noAutofit/>
          </a:bodyPr>
          <a:lstStyle/>
          <a:p>
            <a:r>
              <a:rPr lang="en-US" sz="1800" b="0" strike="noStrike" spc="-1">
                <a:solidFill>
                  <a:srgbClr val="000000"/>
                </a:solidFill>
                <a:latin typeface="Gill Sans MT"/>
              </a:rPr>
              <a:t>About us-</a:t>
            </a:r>
          </a:p>
        </p:txBody>
      </p:sp>
      <p:pic>
        <p:nvPicPr>
          <p:cNvPr id="1026" name="Picture 2"/>
          <p:cNvPicPr>
            <a:picLocks noChangeAspect="1" noChangeArrowheads="1"/>
          </p:cNvPicPr>
          <p:nvPr/>
        </p:nvPicPr>
        <p:blipFill>
          <a:blip r:embed="rId2"/>
          <a:srcRect/>
          <a:stretch>
            <a:fillRect/>
          </a:stretch>
        </p:blipFill>
        <p:spPr bwMode="auto">
          <a:xfrm>
            <a:off x="1447800" y="762000"/>
            <a:ext cx="9753600" cy="5229225"/>
          </a:xfrm>
          <a:prstGeom prst="rect">
            <a:avLst/>
          </a:prstGeom>
          <a:noFill/>
          <a:ln w="9525">
            <a:noFill/>
            <a:miter lim="800000"/>
            <a:headEnd/>
            <a:tailEnd/>
          </a:ln>
          <a:effectLst/>
        </p:spPr>
      </p:pic>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TextShape 1"/>
          <p:cNvSpPr txBox="1"/>
          <p:nvPr/>
        </p:nvSpPr>
        <p:spPr>
          <a:xfrm>
            <a:off x="1451520" y="804600"/>
            <a:ext cx="9603000" cy="1049040"/>
          </a:xfrm>
          <a:prstGeom prst="rect">
            <a:avLst/>
          </a:prstGeom>
          <a:noFill/>
          <a:ln>
            <a:noFill/>
          </a:ln>
        </p:spPr>
        <p:txBody>
          <a:bodyPr>
            <a:noAutofit/>
          </a:bodyPr>
          <a:lstStyle/>
          <a:p>
            <a:pPr>
              <a:lnSpc>
                <a:spcPct val="90000"/>
              </a:lnSpc>
            </a:pPr>
            <a:r>
              <a:rPr lang="en-US" sz="3200" b="0" strike="noStrike" cap="all" spc="-1">
                <a:solidFill>
                  <a:srgbClr val="000000"/>
                </a:solidFill>
                <a:latin typeface="Gill Sans MT"/>
              </a:rPr>
              <a:t>OBJECTIVE</a:t>
            </a:r>
            <a:endParaRPr lang="en-US" sz="3200" b="0" strike="noStrike" spc="-1">
              <a:solidFill>
                <a:srgbClr val="000000"/>
              </a:solidFill>
              <a:latin typeface="Gill Sans MT"/>
            </a:endParaRPr>
          </a:p>
        </p:txBody>
      </p:sp>
      <p:sp>
        <p:nvSpPr>
          <p:cNvPr id="140" name="TextShape 2"/>
          <p:cNvSpPr txBox="1"/>
          <p:nvPr/>
        </p:nvSpPr>
        <p:spPr>
          <a:xfrm>
            <a:off x="1451520" y="2015640"/>
            <a:ext cx="9603000" cy="3450240"/>
          </a:xfrm>
          <a:prstGeom prst="rect">
            <a:avLst/>
          </a:prstGeom>
          <a:noFill/>
          <a:ln>
            <a:noFill/>
          </a:ln>
        </p:spPr>
        <p:txBody>
          <a:bodyPr>
            <a:noAutofit/>
          </a:bodyPr>
          <a:lstStyle/>
          <a:p>
            <a:pPr marL="228600" indent="-228240">
              <a:lnSpc>
                <a:spcPct val="120000"/>
              </a:lnSpc>
              <a:spcBef>
                <a:spcPts val="1001"/>
              </a:spcBef>
              <a:buClr>
                <a:srgbClr val="B71E42"/>
              </a:buClr>
              <a:buFont typeface="Arial"/>
              <a:buChar char="•"/>
            </a:pPr>
            <a:r>
              <a:rPr lang="en-IN" sz="2400" b="0" strike="noStrike" spc="-1">
                <a:solidFill>
                  <a:srgbClr val="000000"/>
                </a:solidFill>
                <a:latin typeface="Calibri"/>
                <a:ea typeface="Calibri"/>
              </a:rPr>
              <a:t>We built an web application, where passengers can sign-up and then login to book tickets by setting the destination of the passenger and where the passenger will be taking the train. This web app was made to simplify the ticket booking process.</a:t>
            </a:r>
            <a:endParaRPr lang="en-US" sz="2400" b="0" strike="noStrike" spc="-1">
              <a:solidFill>
                <a:srgbClr val="000000"/>
              </a:solidFill>
              <a:latin typeface="Gill Sans MT"/>
            </a:endParaRPr>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extShape 1"/>
          <p:cNvSpPr txBox="1"/>
          <p:nvPr/>
        </p:nvSpPr>
        <p:spPr>
          <a:xfrm>
            <a:off x="1451520" y="804600"/>
            <a:ext cx="9603000" cy="1049040"/>
          </a:xfrm>
          <a:prstGeom prst="rect">
            <a:avLst/>
          </a:prstGeom>
          <a:noFill/>
          <a:ln>
            <a:noFill/>
          </a:ln>
        </p:spPr>
        <p:txBody>
          <a:bodyPr>
            <a:noAutofit/>
          </a:bodyPr>
          <a:lstStyle/>
          <a:p>
            <a:pPr>
              <a:lnSpc>
                <a:spcPct val="90000"/>
              </a:lnSpc>
            </a:pPr>
            <a:r>
              <a:rPr lang="en-US" sz="3200" b="0" strike="noStrike" cap="all" spc="-1">
                <a:solidFill>
                  <a:srgbClr val="000000"/>
                </a:solidFill>
                <a:latin typeface="Gill Sans MT"/>
              </a:rPr>
              <a:t>MOTIVATION</a:t>
            </a:r>
            <a:endParaRPr lang="en-US" sz="3200" b="0" strike="noStrike" spc="-1">
              <a:solidFill>
                <a:srgbClr val="000000"/>
              </a:solidFill>
              <a:latin typeface="Gill Sans MT"/>
            </a:endParaRPr>
          </a:p>
        </p:txBody>
      </p:sp>
      <p:sp>
        <p:nvSpPr>
          <p:cNvPr id="142" name="TextShape 2"/>
          <p:cNvSpPr txBox="1"/>
          <p:nvPr/>
        </p:nvSpPr>
        <p:spPr>
          <a:xfrm>
            <a:off x="1451520" y="2015640"/>
            <a:ext cx="9603000" cy="3450240"/>
          </a:xfrm>
          <a:prstGeom prst="rect">
            <a:avLst/>
          </a:prstGeom>
          <a:noFill/>
          <a:ln>
            <a:noFill/>
          </a:ln>
        </p:spPr>
        <p:txBody>
          <a:bodyPr>
            <a:noAutofit/>
          </a:bodyPr>
          <a:lstStyle/>
          <a:p>
            <a:pPr marL="228600" indent="-228240">
              <a:lnSpc>
                <a:spcPct val="120000"/>
              </a:lnSpc>
              <a:spcBef>
                <a:spcPts val="1001"/>
              </a:spcBef>
              <a:buClr>
                <a:srgbClr val="B71E42"/>
              </a:buClr>
              <a:buFont typeface="Arial"/>
              <a:buChar char="•"/>
            </a:pPr>
            <a:r>
              <a:rPr lang="en-US" sz="2000" b="0" strike="noStrike" spc="-1">
                <a:solidFill>
                  <a:srgbClr val="000000"/>
                </a:solidFill>
                <a:latin typeface="Gill Sans MT"/>
              </a:rPr>
              <a:t>The motivation of making this train e-ticket booking was that, people can easily book tickets online in a really straight forward way.</a:t>
            </a:r>
            <a:r>
              <a:t/>
            </a:r>
            <a:br/>
            <a:r>
              <a:rPr lang="en-US" sz="2000" b="0" strike="noStrike" spc="-1">
                <a:solidFill>
                  <a:srgbClr val="000000"/>
                </a:solidFill>
                <a:latin typeface="Gill Sans MT"/>
              </a:rPr>
              <a:t>The ticket booking system we made, is really easy to use and handle, and is really a user friendly one.</a:t>
            </a:r>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TextShape 1"/>
          <p:cNvSpPr txBox="1"/>
          <p:nvPr/>
        </p:nvSpPr>
        <p:spPr>
          <a:xfrm>
            <a:off x="1451520" y="804600"/>
            <a:ext cx="9603000" cy="1049040"/>
          </a:xfrm>
          <a:prstGeom prst="rect">
            <a:avLst/>
          </a:prstGeom>
          <a:noFill/>
          <a:ln>
            <a:noFill/>
          </a:ln>
        </p:spPr>
        <p:txBody>
          <a:bodyPr>
            <a:noAutofit/>
          </a:bodyPr>
          <a:lstStyle/>
          <a:p>
            <a:pPr>
              <a:lnSpc>
                <a:spcPct val="90000"/>
              </a:lnSpc>
            </a:pPr>
            <a:r>
              <a:rPr lang="en-US" sz="3600" b="0" strike="noStrike" cap="all" spc="-1">
                <a:solidFill>
                  <a:srgbClr val="000000"/>
                </a:solidFill>
                <a:latin typeface="Gill Sans MT"/>
              </a:rPr>
              <a:t>METHODOLOGY</a:t>
            </a:r>
            <a:endParaRPr lang="en-US" sz="3600" b="0" strike="noStrike" spc="-1">
              <a:solidFill>
                <a:srgbClr val="000000"/>
              </a:solidFill>
              <a:latin typeface="Gill Sans MT"/>
            </a:endParaRPr>
          </a:p>
        </p:txBody>
      </p:sp>
      <p:sp>
        <p:nvSpPr>
          <p:cNvPr id="144" name="TextShape 2"/>
          <p:cNvSpPr txBox="1"/>
          <p:nvPr/>
        </p:nvSpPr>
        <p:spPr>
          <a:xfrm>
            <a:off x="1451520" y="2015640"/>
            <a:ext cx="9603000" cy="3450240"/>
          </a:xfrm>
          <a:prstGeom prst="rect">
            <a:avLst/>
          </a:prstGeom>
          <a:noFill/>
          <a:ln>
            <a:noFill/>
          </a:ln>
        </p:spPr>
        <p:txBody>
          <a:bodyPr>
            <a:noAutofit/>
          </a:bodyPr>
          <a:lstStyle/>
          <a:p>
            <a:pPr marL="228600" indent="-228240">
              <a:lnSpc>
                <a:spcPct val="107000"/>
              </a:lnSpc>
              <a:spcBef>
                <a:spcPts val="1001"/>
              </a:spcBef>
              <a:spcAft>
                <a:spcPts val="799"/>
              </a:spcAft>
              <a:buClr>
                <a:srgbClr val="B71E42"/>
              </a:buClr>
              <a:buFont typeface="Arial"/>
              <a:buChar char="•"/>
            </a:pPr>
            <a:r>
              <a:rPr lang="en-US" sz="1800" b="0" strike="noStrike" spc="-1">
                <a:solidFill>
                  <a:srgbClr val="000000"/>
                </a:solidFill>
                <a:latin typeface="Calibri"/>
                <a:ea typeface="Calibri"/>
              </a:rPr>
              <a:t>For the database part, we used MY-SQL to store the passenger info,train info, etc. </a:t>
            </a:r>
            <a:endParaRPr lang="en-US" sz="1800" b="0" strike="noStrike" spc="-1">
              <a:solidFill>
                <a:srgbClr val="000000"/>
              </a:solidFill>
              <a:latin typeface="Gill Sans MT"/>
            </a:endParaRPr>
          </a:p>
          <a:p>
            <a:pPr marL="228600" indent="-228240">
              <a:lnSpc>
                <a:spcPct val="107000"/>
              </a:lnSpc>
              <a:spcBef>
                <a:spcPts val="1001"/>
              </a:spcBef>
              <a:spcAft>
                <a:spcPts val="799"/>
              </a:spcAft>
              <a:buClr>
                <a:srgbClr val="B71E42"/>
              </a:buClr>
              <a:buFont typeface="Arial"/>
              <a:buChar char="•"/>
            </a:pPr>
            <a:r>
              <a:rPr lang="en-US" sz="1800" b="0" strike="noStrike" spc="-1">
                <a:solidFill>
                  <a:srgbClr val="000000"/>
                </a:solidFill>
                <a:latin typeface="Calibri"/>
                <a:ea typeface="Calibri"/>
              </a:rPr>
              <a:t>For the backend part we used Django 2.2.7.</a:t>
            </a:r>
            <a:endParaRPr lang="en-US" sz="1800" b="0" strike="noStrike" spc="-1">
              <a:solidFill>
                <a:srgbClr val="000000"/>
              </a:solidFill>
              <a:latin typeface="Gill Sans MT"/>
            </a:endParaRPr>
          </a:p>
          <a:p>
            <a:pPr marL="228600" indent="-228240">
              <a:lnSpc>
                <a:spcPct val="107000"/>
              </a:lnSpc>
              <a:spcBef>
                <a:spcPts val="1001"/>
              </a:spcBef>
              <a:spcAft>
                <a:spcPts val="799"/>
              </a:spcAft>
              <a:buClr>
                <a:srgbClr val="B71E42"/>
              </a:buClr>
              <a:buFont typeface="Arial"/>
              <a:buChar char="•"/>
            </a:pPr>
            <a:r>
              <a:rPr lang="en-US" sz="2000" b="0" strike="noStrike" spc="-1">
                <a:solidFill>
                  <a:srgbClr val="000000"/>
                </a:solidFill>
                <a:latin typeface="Calibri"/>
                <a:ea typeface="Calibri"/>
              </a:rPr>
              <a:t>We used Python3 to do coding part of Django.</a:t>
            </a:r>
            <a:endParaRPr lang="en-US" sz="2000" b="0" strike="noStrike" spc="-1">
              <a:solidFill>
                <a:srgbClr val="000000"/>
              </a:solidFill>
              <a:latin typeface="Gill Sans MT"/>
            </a:endParaRPr>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TextShape 1"/>
          <p:cNvSpPr txBox="1"/>
          <p:nvPr/>
        </p:nvSpPr>
        <p:spPr>
          <a:xfrm>
            <a:off x="1451520" y="804600"/>
            <a:ext cx="9603000" cy="1049040"/>
          </a:xfrm>
          <a:prstGeom prst="rect">
            <a:avLst/>
          </a:prstGeom>
          <a:noFill/>
          <a:ln>
            <a:noFill/>
          </a:ln>
        </p:spPr>
        <p:txBody>
          <a:bodyPr>
            <a:normAutofit lnSpcReduction="10000"/>
          </a:bodyPr>
          <a:lstStyle/>
          <a:p>
            <a:pPr>
              <a:lnSpc>
                <a:spcPct val="90000"/>
              </a:lnSpc>
            </a:pPr>
            <a:r>
              <a:rPr lang="en-US" sz="3600" b="0" strike="noStrike" cap="all" spc="-1">
                <a:solidFill>
                  <a:srgbClr val="000000"/>
                </a:solidFill>
                <a:latin typeface="Gill Sans MT"/>
              </a:rPr>
              <a:t>CHARACTERISTICS</a:t>
            </a:r>
            <a:r>
              <a:t/>
            </a:r>
            <a:br/>
            <a:r>
              <a:rPr lang="en-US" sz="3600" b="0" strike="noStrike" cap="all" spc="-1">
                <a:solidFill>
                  <a:srgbClr val="000000"/>
                </a:solidFill>
                <a:latin typeface="Gill Sans MT"/>
              </a:rPr>
              <a:t>AND FUNCTIONS</a:t>
            </a:r>
            <a:endParaRPr lang="en-US" sz="3600" b="0" strike="noStrike" spc="-1">
              <a:solidFill>
                <a:srgbClr val="000000"/>
              </a:solidFill>
              <a:latin typeface="Gill Sans MT"/>
            </a:endParaRPr>
          </a:p>
        </p:txBody>
      </p:sp>
      <p:sp>
        <p:nvSpPr>
          <p:cNvPr id="146" name="TextShape 2"/>
          <p:cNvSpPr txBox="1"/>
          <p:nvPr/>
        </p:nvSpPr>
        <p:spPr>
          <a:xfrm>
            <a:off x="1451520" y="2015640"/>
            <a:ext cx="9603000" cy="3450240"/>
          </a:xfrm>
          <a:prstGeom prst="rect">
            <a:avLst/>
          </a:prstGeom>
          <a:noFill/>
          <a:ln>
            <a:noFill/>
          </a:ln>
        </p:spPr>
        <p:txBody>
          <a:bodyPr>
            <a:noAutofit/>
          </a:bodyPr>
          <a:lstStyle/>
          <a:p>
            <a:pPr marL="228600" indent="-228240">
              <a:lnSpc>
                <a:spcPct val="107000"/>
              </a:lnSpc>
              <a:spcBef>
                <a:spcPts val="1001"/>
              </a:spcBef>
              <a:spcAft>
                <a:spcPts val="799"/>
              </a:spcAft>
              <a:buClr>
                <a:srgbClr val="B71E42"/>
              </a:buClr>
              <a:buFont typeface="Arial"/>
              <a:buChar char="•"/>
            </a:pPr>
            <a:r>
              <a:rPr lang="en-IN" sz="2000" b="0" strike="noStrike" spc="-1">
                <a:solidFill>
                  <a:srgbClr val="000000"/>
                </a:solidFill>
                <a:latin typeface="Calibri"/>
                <a:ea typeface="Calibri"/>
              </a:rPr>
              <a:t>We have provided a sign-up and log-in feature</a:t>
            </a:r>
            <a:endParaRPr lang="en-US" sz="2000" b="0" strike="noStrike" spc="-1">
              <a:solidFill>
                <a:srgbClr val="000000"/>
              </a:solidFill>
              <a:latin typeface="Gill Sans MT"/>
            </a:endParaRPr>
          </a:p>
          <a:p>
            <a:pPr marL="228600" indent="-228240">
              <a:lnSpc>
                <a:spcPct val="107000"/>
              </a:lnSpc>
              <a:spcBef>
                <a:spcPts val="1001"/>
              </a:spcBef>
              <a:spcAft>
                <a:spcPts val="799"/>
              </a:spcAft>
              <a:buClr>
                <a:srgbClr val="B71E42"/>
              </a:buClr>
              <a:buFont typeface="Arial"/>
              <a:buChar char="•"/>
            </a:pPr>
            <a:r>
              <a:rPr lang="en-IN" sz="2000" b="0" strike="noStrike" spc="-1">
                <a:solidFill>
                  <a:srgbClr val="000000"/>
                </a:solidFill>
                <a:latin typeface="Calibri"/>
                <a:ea typeface="Calibri"/>
              </a:rPr>
              <a:t>Easy to book tickets in the project.</a:t>
            </a:r>
            <a:endParaRPr lang="en-US" sz="2000" b="0" strike="noStrike" spc="-1">
              <a:solidFill>
                <a:srgbClr val="000000"/>
              </a:solidFill>
              <a:latin typeface="Gill Sans MT"/>
            </a:endParaRPr>
          </a:p>
          <a:p>
            <a:pPr marL="228600" indent="-228240">
              <a:lnSpc>
                <a:spcPct val="107000"/>
              </a:lnSpc>
              <a:spcBef>
                <a:spcPts val="1001"/>
              </a:spcBef>
              <a:spcAft>
                <a:spcPts val="799"/>
              </a:spcAft>
              <a:buClr>
                <a:srgbClr val="B71E42"/>
              </a:buClr>
              <a:buFont typeface="Arial"/>
              <a:buChar char="•"/>
            </a:pPr>
            <a:r>
              <a:rPr lang="en-IN" sz="2000" b="0" strike="noStrike" spc="-1">
                <a:solidFill>
                  <a:srgbClr val="000000"/>
                </a:solidFill>
                <a:latin typeface="Calibri"/>
                <a:ea typeface="Calibri"/>
              </a:rPr>
              <a:t>Easy to search for trains and their routes, and what is the departure time,etc.</a:t>
            </a:r>
            <a:endParaRPr lang="en-US" sz="2000" b="0" strike="noStrike" spc="-1">
              <a:solidFill>
                <a:srgbClr val="000000"/>
              </a:solidFill>
              <a:latin typeface="Gill Sans MT"/>
            </a:endParaRPr>
          </a:p>
        </p:txBody>
      </p:sp>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xtShape 1"/>
          <p:cNvSpPr txBox="1"/>
          <p:nvPr/>
        </p:nvSpPr>
        <p:spPr>
          <a:xfrm>
            <a:off x="713160" y="253080"/>
            <a:ext cx="3498480" cy="660960"/>
          </a:xfrm>
          <a:prstGeom prst="rect">
            <a:avLst/>
          </a:prstGeom>
          <a:noFill/>
          <a:ln>
            <a:noFill/>
          </a:ln>
        </p:spPr>
        <p:txBody>
          <a:bodyPr>
            <a:noAutofit/>
          </a:bodyPr>
          <a:lstStyle/>
          <a:p>
            <a:pPr>
              <a:lnSpc>
                <a:spcPct val="90000"/>
              </a:lnSpc>
            </a:pPr>
            <a:r>
              <a:rPr lang="en-US" sz="3200" b="0" strike="noStrike" cap="all" spc="-1">
                <a:solidFill>
                  <a:srgbClr val="000000"/>
                </a:solidFill>
                <a:latin typeface="Gill Sans MT"/>
              </a:rPr>
              <a:t>Sign Up PAGE</a:t>
            </a:r>
            <a:endParaRPr lang="en-US" sz="3200" b="0" strike="noStrike" spc="-1">
              <a:solidFill>
                <a:srgbClr val="000000"/>
              </a:solidFill>
              <a:latin typeface="Gill Sans MT"/>
            </a:endParaRPr>
          </a:p>
        </p:txBody>
      </p:sp>
      <p:sp>
        <p:nvSpPr>
          <p:cNvPr id="148" name="TextShape 2"/>
          <p:cNvSpPr txBox="1"/>
          <p:nvPr/>
        </p:nvSpPr>
        <p:spPr>
          <a:xfrm>
            <a:off x="4051080" y="91440"/>
            <a:ext cx="6281640" cy="1025280"/>
          </a:xfrm>
          <a:prstGeom prst="rect">
            <a:avLst/>
          </a:prstGeom>
          <a:noFill/>
          <a:ln>
            <a:noFill/>
          </a:ln>
        </p:spPr>
        <p:txBody>
          <a:bodyPr>
            <a:noAutofit/>
          </a:bodyPr>
          <a:lstStyle/>
          <a:p>
            <a:pPr>
              <a:lnSpc>
                <a:spcPct val="120000"/>
              </a:lnSpc>
              <a:spcBef>
                <a:spcPts val="1001"/>
              </a:spcBef>
            </a:pPr>
            <a:endParaRPr lang="en-US" sz="2000" b="0" strike="noStrike" spc="-1">
              <a:solidFill>
                <a:srgbClr val="000000"/>
              </a:solidFill>
              <a:latin typeface="Gill Sans MT"/>
            </a:endParaRPr>
          </a:p>
          <a:p>
            <a:pPr>
              <a:lnSpc>
                <a:spcPct val="120000"/>
              </a:lnSpc>
              <a:spcBef>
                <a:spcPts val="1001"/>
              </a:spcBef>
            </a:pPr>
            <a:endParaRPr lang="en-US" sz="2000" b="0" strike="noStrike" spc="-1">
              <a:solidFill>
                <a:srgbClr val="000000"/>
              </a:solidFill>
              <a:latin typeface="Gill Sans MT"/>
            </a:endParaRPr>
          </a:p>
        </p:txBody>
      </p:sp>
      <p:pic>
        <p:nvPicPr>
          <p:cNvPr id="149" name="Picture 148"/>
          <p:cNvPicPr/>
          <p:nvPr/>
        </p:nvPicPr>
        <p:blipFill>
          <a:blip r:embed="rId2"/>
          <a:stretch/>
        </p:blipFill>
        <p:spPr>
          <a:xfrm>
            <a:off x="1554480" y="828720"/>
            <a:ext cx="9418320" cy="5297760"/>
          </a:xfrm>
          <a:prstGeom prst="rect">
            <a:avLst/>
          </a:prstGeom>
          <a:ln>
            <a:noFill/>
          </a:ln>
        </p:spPr>
      </p:pic>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TextShape 1"/>
          <p:cNvSpPr txBox="1"/>
          <p:nvPr/>
        </p:nvSpPr>
        <p:spPr>
          <a:xfrm>
            <a:off x="2010960" y="35640"/>
            <a:ext cx="9603000" cy="558360"/>
          </a:xfrm>
          <a:prstGeom prst="rect">
            <a:avLst/>
          </a:prstGeom>
          <a:noFill/>
          <a:ln>
            <a:noFill/>
          </a:ln>
        </p:spPr>
        <p:txBody>
          <a:bodyPr>
            <a:normAutofit/>
          </a:bodyPr>
          <a:lstStyle/>
          <a:p>
            <a:pPr marL="432000" indent="-324000">
              <a:spcBef>
                <a:spcPts val="1417"/>
              </a:spcBef>
              <a:buClr>
                <a:srgbClr val="000000"/>
              </a:buClr>
              <a:buSzPct val="45000"/>
              <a:buFont typeface="Wingdings" charset="2"/>
              <a:buChar char=""/>
            </a:pPr>
            <a:r>
              <a:rPr lang="en-US" sz="2000" b="0" strike="noStrike" spc="-1">
                <a:solidFill>
                  <a:srgbClr val="000000"/>
                </a:solidFill>
                <a:latin typeface="Gill Sans MT"/>
              </a:rPr>
              <a:t>Sign In Page</a:t>
            </a:r>
          </a:p>
        </p:txBody>
      </p:sp>
      <p:pic>
        <p:nvPicPr>
          <p:cNvPr id="151" name="Picture 150"/>
          <p:cNvPicPr/>
          <p:nvPr/>
        </p:nvPicPr>
        <p:blipFill>
          <a:blip r:embed="rId2"/>
          <a:stretch/>
        </p:blipFill>
        <p:spPr>
          <a:xfrm>
            <a:off x="1280160" y="599040"/>
            <a:ext cx="9762120" cy="5491080"/>
          </a:xfrm>
          <a:prstGeom prst="rect">
            <a:avLst/>
          </a:prstGeom>
          <a:ln>
            <a:noFill/>
          </a:ln>
        </p:spPr>
      </p:pic>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TextShape 1"/>
          <p:cNvSpPr txBox="1"/>
          <p:nvPr/>
        </p:nvSpPr>
        <p:spPr>
          <a:xfrm>
            <a:off x="1186920" y="91440"/>
            <a:ext cx="9603000" cy="1049040"/>
          </a:xfrm>
          <a:prstGeom prst="rect">
            <a:avLst/>
          </a:prstGeom>
          <a:noFill/>
          <a:ln>
            <a:noFill/>
          </a:ln>
        </p:spPr>
        <p:txBody>
          <a:bodyPr>
            <a:noAutofit/>
          </a:bodyPr>
          <a:lstStyle/>
          <a:p>
            <a:pPr>
              <a:lnSpc>
                <a:spcPct val="90000"/>
              </a:lnSpc>
            </a:pPr>
            <a:r>
              <a:rPr lang="en-US" sz="3200" b="0" strike="noStrike" cap="all" spc="-1">
                <a:solidFill>
                  <a:srgbClr val="000000"/>
                </a:solidFill>
                <a:latin typeface="Gill Sans MT"/>
              </a:rPr>
              <a:t>Dashboard</a:t>
            </a:r>
            <a:endParaRPr lang="en-US" sz="3200" b="0" strike="noStrike" spc="-1">
              <a:solidFill>
                <a:srgbClr val="000000"/>
              </a:solidFill>
              <a:latin typeface="Gill Sans MT"/>
            </a:endParaRPr>
          </a:p>
        </p:txBody>
      </p:sp>
      <p:sp>
        <p:nvSpPr>
          <p:cNvPr id="153" name="TextShape 2"/>
          <p:cNvSpPr txBox="1"/>
          <p:nvPr/>
        </p:nvSpPr>
        <p:spPr>
          <a:xfrm>
            <a:off x="1451520" y="2015640"/>
            <a:ext cx="9603000" cy="3450240"/>
          </a:xfrm>
          <a:prstGeom prst="rect">
            <a:avLst/>
          </a:prstGeom>
          <a:noFill/>
          <a:ln>
            <a:noFill/>
          </a:ln>
        </p:spPr>
        <p:txBody>
          <a:bodyPr>
            <a:noAutofit/>
          </a:bodyPr>
          <a:lstStyle/>
          <a:p>
            <a:pPr marL="343080" indent="-342720">
              <a:lnSpc>
                <a:spcPct val="107000"/>
              </a:lnSpc>
              <a:spcBef>
                <a:spcPts val="1001"/>
              </a:spcBef>
              <a:buClr>
                <a:srgbClr val="B71E42"/>
              </a:buClr>
              <a:buFont typeface="Calibri"/>
              <a:buChar char="-"/>
            </a:pPr>
            <a:endParaRPr lang="en-US" sz="2000" b="0" strike="noStrike" spc="-1">
              <a:solidFill>
                <a:srgbClr val="000000"/>
              </a:solidFill>
              <a:latin typeface="Gill Sans MT"/>
            </a:endParaRPr>
          </a:p>
          <a:p>
            <a:pPr>
              <a:lnSpc>
                <a:spcPct val="120000"/>
              </a:lnSpc>
              <a:spcBef>
                <a:spcPts val="1001"/>
              </a:spcBef>
            </a:pPr>
            <a:endParaRPr lang="en-US" sz="2000" b="0" strike="noStrike" spc="-1">
              <a:solidFill>
                <a:srgbClr val="000000"/>
              </a:solidFill>
              <a:latin typeface="Gill Sans MT"/>
            </a:endParaRPr>
          </a:p>
        </p:txBody>
      </p:sp>
      <p:pic>
        <p:nvPicPr>
          <p:cNvPr id="154" name="Picture 153"/>
          <p:cNvPicPr/>
          <p:nvPr/>
        </p:nvPicPr>
        <p:blipFill>
          <a:blip r:embed="rId2"/>
          <a:stretch/>
        </p:blipFill>
        <p:spPr>
          <a:xfrm>
            <a:off x="844920" y="589680"/>
            <a:ext cx="9853560" cy="5542560"/>
          </a:xfrm>
          <a:prstGeom prst="rect">
            <a:avLst/>
          </a:prstGeom>
          <a:ln>
            <a:noFill/>
          </a:ln>
        </p:spPr>
      </p:pic>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TextShape 1"/>
          <p:cNvSpPr txBox="1"/>
          <p:nvPr/>
        </p:nvSpPr>
        <p:spPr>
          <a:xfrm>
            <a:off x="457200" y="-274320"/>
            <a:ext cx="9605160" cy="1059120"/>
          </a:xfrm>
          <a:prstGeom prst="rect">
            <a:avLst/>
          </a:prstGeom>
          <a:noFill/>
          <a:ln>
            <a:noFill/>
          </a:ln>
        </p:spPr>
        <p:txBody>
          <a:bodyPr lIns="0" tIns="0" rIns="0" bIns="0" anchor="ctr">
            <a:noAutofit/>
          </a:bodyPr>
          <a:lstStyle/>
          <a:p>
            <a:r>
              <a:rPr lang="en-US" sz="1800" b="0" strike="noStrike" spc="-1">
                <a:solidFill>
                  <a:srgbClr val="000000"/>
                </a:solidFill>
                <a:latin typeface="Gill Sans MT"/>
              </a:rPr>
              <a:t>Features</a:t>
            </a:r>
          </a:p>
        </p:txBody>
      </p:sp>
      <p:pic>
        <p:nvPicPr>
          <p:cNvPr id="156" name="Picture 155"/>
          <p:cNvPicPr/>
          <p:nvPr/>
        </p:nvPicPr>
        <p:blipFill>
          <a:blip r:embed="rId2"/>
          <a:stretch/>
        </p:blipFill>
        <p:spPr>
          <a:xfrm>
            <a:off x="72360" y="435240"/>
            <a:ext cx="6054120" cy="3405240"/>
          </a:xfrm>
          <a:prstGeom prst="rect">
            <a:avLst/>
          </a:prstGeom>
          <a:ln>
            <a:noFill/>
          </a:ln>
        </p:spPr>
      </p:pic>
      <p:pic>
        <p:nvPicPr>
          <p:cNvPr id="157" name="Picture 156"/>
          <p:cNvPicPr/>
          <p:nvPr/>
        </p:nvPicPr>
        <p:blipFill>
          <a:blip r:embed="rId3"/>
          <a:stretch/>
        </p:blipFill>
        <p:spPr>
          <a:xfrm>
            <a:off x="6179040" y="447120"/>
            <a:ext cx="6013080" cy="3382200"/>
          </a:xfrm>
          <a:prstGeom prst="rect">
            <a:avLst/>
          </a:prstGeom>
          <a:ln>
            <a:noFill/>
          </a:ln>
        </p:spPr>
      </p:pic>
      <p:pic>
        <p:nvPicPr>
          <p:cNvPr id="158" name="Picture 157"/>
          <p:cNvPicPr/>
          <p:nvPr/>
        </p:nvPicPr>
        <p:blipFill>
          <a:blip r:embed="rId4"/>
          <a:stretch/>
        </p:blipFill>
        <p:spPr>
          <a:xfrm>
            <a:off x="91440" y="3931920"/>
            <a:ext cx="4206240" cy="2674440"/>
          </a:xfrm>
          <a:prstGeom prst="rect">
            <a:avLst/>
          </a:prstGeom>
          <a:ln>
            <a:noFill/>
          </a:ln>
        </p:spPr>
      </p:pic>
      <p:pic>
        <p:nvPicPr>
          <p:cNvPr id="159" name="Picture 158"/>
          <p:cNvPicPr/>
          <p:nvPr/>
        </p:nvPicPr>
        <p:blipFill>
          <a:blip r:embed="rId5" cstate="print"/>
          <a:stretch/>
        </p:blipFill>
        <p:spPr>
          <a:xfrm rot="21592200">
            <a:off x="4388760" y="4302000"/>
            <a:ext cx="3929400" cy="2270880"/>
          </a:xfrm>
          <a:prstGeom prst="rect">
            <a:avLst/>
          </a:prstGeom>
          <a:ln>
            <a:noFill/>
          </a:ln>
        </p:spPr>
      </p:pic>
      <p:pic>
        <p:nvPicPr>
          <p:cNvPr id="160" name="Picture 159"/>
          <p:cNvPicPr/>
          <p:nvPr/>
        </p:nvPicPr>
        <p:blipFill>
          <a:blip r:embed="rId6" cstate="print"/>
          <a:stretch/>
        </p:blipFill>
        <p:spPr>
          <a:xfrm>
            <a:off x="8503920" y="4389120"/>
            <a:ext cx="3774960" cy="2120400"/>
          </a:xfrm>
          <a:prstGeom prst="rect">
            <a:avLst/>
          </a:prstGeom>
          <a:ln>
            <a:noFill/>
          </a:ln>
        </p:spPr>
      </p:pic>
    </p:spTree>
  </p:cSld>
  <p:clrMapOvr>
    <a:masterClrMapping/>
  </p:clrMapOvr>
  <mc:AlternateContent xmlns:mc="http://schemas.openxmlformats.org/markup-compatibility/2006">
    <mc:Choice xmlns:p15="http://schemas.microsoft.com/office/powerpoint/2012/main" xmlns:p14="http://schemas.microsoft.com/office/powerpoint/2010/main" xmlns=""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182</TotalTime>
  <Words>159</Words>
  <Application>LibreOffice/6.4.4.2$Linux_X86_64 LibreOffice_project/40$Build-2</Application>
  <PresentationFormat>Custom</PresentationFormat>
  <Paragraphs>21</Paragraphs>
  <Slides>10</Slides>
  <Notes>0</Notes>
  <HiddenSlides>0</HiddenSlides>
  <MMClips>0</MMClips>
  <ScaleCrop>false</ScaleCrop>
  <HeadingPairs>
    <vt:vector size="4" baseType="variant">
      <vt:variant>
        <vt:lpstr>Theme</vt:lpstr>
      </vt:variant>
      <vt:variant>
        <vt:i4>3</vt:i4>
      </vt:variant>
      <vt:variant>
        <vt:lpstr>Slide Titles</vt:lpstr>
      </vt:variant>
      <vt:variant>
        <vt:i4>10</vt:i4>
      </vt:variant>
    </vt:vector>
  </HeadingPairs>
  <TitlesOfParts>
    <vt:vector size="13" baseType="lpstr">
      <vt:lpstr>Office Theme</vt:lpstr>
      <vt:lpstr>Office Theme</vt:lpstr>
      <vt:lpstr>Office Theme</vt:lpstr>
      <vt:lpstr>Slide 1</vt:lpstr>
      <vt:lpstr>Slide 2</vt:lpstr>
      <vt:lpstr>Slide 3</vt:lpstr>
      <vt:lpstr>Slide 4</vt:lpstr>
      <vt:lpstr>Slide 5</vt:lpstr>
      <vt:lpstr>Slide 6</vt:lpstr>
      <vt:lpstr>Slide 7</vt:lpstr>
      <vt:lpstr>Slide 8</vt:lpstr>
      <vt:lpstr>Slide 9</vt:lpstr>
      <vt:lpstr>Slide 10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
  <dc:description/>
  <cp:lastModifiedBy>Windows User</cp:lastModifiedBy>
  <cp:revision>4</cp:revision>
  <dcterms:created xsi:type="dcterms:W3CDTF">2020-11-11T05:32:47Z</dcterms:created>
  <dcterms:modified xsi:type="dcterms:W3CDTF">2020-11-24T09:50:09Z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ntentTypeId">
    <vt:lpwstr>0x01010079F111ED35F8CC479449609E8A0923A6</vt:lpwstr>
  </property>
  <property fmtid="{D5CDD505-2E9C-101B-9397-08002B2CF9AE}" pid="4" name="HiddenSlides">
    <vt:i4>0</vt:i4>
  </property>
  <property fmtid="{D5CDD505-2E9C-101B-9397-08002B2CF9AE}" pid="5" name="HyperlinksChanged">
    <vt:bool>false</vt:bool>
  </property>
  <property fmtid="{D5CDD505-2E9C-101B-9397-08002B2CF9AE}" pid="6" name="LinksUpToDate">
    <vt:bool>false</vt:bool>
  </property>
  <property fmtid="{D5CDD505-2E9C-101B-9397-08002B2CF9AE}" pid="7" name="MMClips">
    <vt:i4>0</vt:i4>
  </property>
  <property fmtid="{D5CDD505-2E9C-101B-9397-08002B2CF9AE}" pid="8" name="Notes">
    <vt:i4>0</vt:i4>
  </property>
  <property fmtid="{D5CDD505-2E9C-101B-9397-08002B2CF9AE}" pid="9" name="PresentationFormat">
    <vt:lpwstr>Widescreen</vt:lpwstr>
  </property>
  <property fmtid="{D5CDD505-2E9C-101B-9397-08002B2CF9AE}" pid="10" name="ScaleCrop">
    <vt:bool>false</vt:bool>
  </property>
  <property fmtid="{D5CDD505-2E9C-101B-9397-08002B2CF9AE}" pid="11" name="ShareDoc">
    <vt:bool>false</vt:bool>
  </property>
  <property fmtid="{D5CDD505-2E9C-101B-9397-08002B2CF9AE}" pid="12" name="Slides">
    <vt:i4>9</vt:i4>
  </property>
</Properties>
</file>